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60" r:id="rId4"/>
    <p:sldId id="261" r:id="rId5"/>
    <p:sldId id="262" r:id="rId6"/>
    <p:sldId id="263" r:id="rId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17" autoAdjust="0"/>
    <p:restoredTop sz="94660"/>
  </p:normalViewPr>
  <p:slideViewPr>
    <p:cSldViewPr snapToGrid="0">
      <p:cViewPr varScale="1">
        <p:scale>
          <a:sx n="110" d="100"/>
          <a:sy n="110" d="100"/>
        </p:scale>
        <p:origin x="7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59384F-DEE7-3228-5037-796A53690B01}"/>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819D1FF-DE2F-4F66-8286-24AF15F6A7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CEE65F8-8E86-6C79-4235-79A4B6498815}"/>
              </a:ext>
            </a:extLst>
          </p:cNvPr>
          <p:cNvSpPr>
            <a:spLocks noGrp="1"/>
          </p:cNvSpPr>
          <p:nvPr>
            <p:ph type="dt" sz="half" idx="10"/>
          </p:nvPr>
        </p:nvSpPr>
        <p:spPr/>
        <p:txBody>
          <a:bodyPr/>
          <a:lstStyle/>
          <a:p>
            <a:fld id="{5277283F-7CBB-4DB6-AB47-DF82ABBF1301}" type="datetimeFigureOut">
              <a:rPr lang="ko-KR" altLang="en-US" smtClean="0"/>
              <a:t>2022-12-14</a:t>
            </a:fld>
            <a:endParaRPr lang="ko-KR" altLang="en-US"/>
          </a:p>
        </p:txBody>
      </p:sp>
      <p:sp>
        <p:nvSpPr>
          <p:cNvPr id="5" name="바닥글 개체 틀 4">
            <a:extLst>
              <a:ext uri="{FF2B5EF4-FFF2-40B4-BE49-F238E27FC236}">
                <a16:creationId xmlns:a16="http://schemas.microsoft.com/office/drawing/2014/main" id="{73D8D2DD-A9B1-3236-F9E5-47996C22E4B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64FD45B-7B59-92E0-186B-06AEBFAD09CC}"/>
              </a:ext>
            </a:extLst>
          </p:cNvPr>
          <p:cNvSpPr>
            <a:spLocks noGrp="1"/>
          </p:cNvSpPr>
          <p:nvPr>
            <p:ph type="sldNum" sz="quarter" idx="12"/>
          </p:nvPr>
        </p:nvSpPr>
        <p:spPr/>
        <p:txBody>
          <a:body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3038158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B166C6-91B3-8555-D523-4F4CDE3F362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9914111-CCFC-B288-08B1-24BD626321C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4AD9B15-1D9D-5B58-2A5E-F79E7B07F46A}"/>
              </a:ext>
            </a:extLst>
          </p:cNvPr>
          <p:cNvSpPr>
            <a:spLocks noGrp="1"/>
          </p:cNvSpPr>
          <p:nvPr>
            <p:ph type="dt" sz="half" idx="10"/>
          </p:nvPr>
        </p:nvSpPr>
        <p:spPr/>
        <p:txBody>
          <a:bodyPr/>
          <a:lstStyle/>
          <a:p>
            <a:fld id="{5277283F-7CBB-4DB6-AB47-DF82ABBF1301}" type="datetimeFigureOut">
              <a:rPr lang="ko-KR" altLang="en-US" smtClean="0"/>
              <a:t>2022-12-14</a:t>
            </a:fld>
            <a:endParaRPr lang="ko-KR" altLang="en-US"/>
          </a:p>
        </p:txBody>
      </p:sp>
      <p:sp>
        <p:nvSpPr>
          <p:cNvPr id="5" name="바닥글 개체 틀 4">
            <a:extLst>
              <a:ext uri="{FF2B5EF4-FFF2-40B4-BE49-F238E27FC236}">
                <a16:creationId xmlns:a16="http://schemas.microsoft.com/office/drawing/2014/main" id="{3A0D5226-7E8D-C195-AB69-726148BA290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F6FE34-5350-FB2F-F24F-F7BC32302FBB}"/>
              </a:ext>
            </a:extLst>
          </p:cNvPr>
          <p:cNvSpPr>
            <a:spLocks noGrp="1"/>
          </p:cNvSpPr>
          <p:nvPr>
            <p:ph type="sldNum" sz="quarter" idx="12"/>
          </p:nvPr>
        </p:nvSpPr>
        <p:spPr/>
        <p:txBody>
          <a:body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950848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F57100D-5BBC-F0FC-F8CB-90CE6DB5D94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7F8077D6-5C21-FCF1-CC30-DD4DD7F706C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2D8DB57-D8FC-D84A-F794-DF7457400DC2}"/>
              </a:ext>
            </a:extLst>
          </p:cNvPr>
          <p:cNvSpPr>
            <a:spLocks noGrp="1"/>
          </p:cNvSpPr>
          <p:nvPr>
            <p:ph type="dt" sz="half" idx="10"/>
          </p:nvPr>
        </p:nvSpPr>
        <p:spPr/>
        <p:txBody>
          <a:bodyPr/>
          <a:lstStyle/>
          <a:p>
            <a:fld id="{5277283F-7CBB-4DB6-AB47-DF82ABBF1301}" type="datetimeFigureOut">
              <a:rPr lang="ko-KR" altLang="en-US" smtClean="0"/>
              <a:t>2022-12-14</a:t>
            </a:fld>
            <a:endParaRPr lang="ko-KR" altLang="en-US"/>
          </a:p>
        </p:txBody>
      </p:sp>
      <p:sp>
        <p:nvSpPr>
          <p:cNvPr id="5" name="바닥글 개체 틀 4">
            <a:extLst>
              <a:ext uri="{FF2B5EF4-FFF2-40B4-BE49-F238E27FC236}">
                <a16:creationId xmlns:a16="http://schemas.microsoft.com/office/drawing/2014/main" id="{7F6D3EF2-BEC3-C15A-5850-979CABEB69F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7D27272-29AE-5631-3EEF-F34F35B2BC0A}"/>
              </a:ext>
            </a:extLst>
          </p:cNvPr>
          <p:cNvSpPr>
            <a:spLocks noGrp="1"/>
          </p:cNvSpPr>
          <p:nvPr>
            <p:ph type="sldNum" sz="quarter" idx="12"/>
          </p:nvPr>
        </p:nvSpPr>
        <p:spPr/>
        <p:txBody>
          <a:body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3894576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5DEA17-1CD2-464A-60EB-7CCD0CD5C06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92D4037-C143-DA38-FD81-1F5292F9AB33}"/>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86C53E9-43E2-E583-17FC-ADE5C176D91E}"/>
              </a:ext>
            </a:extLst>
          </p:cNvPr>
          <p:cNvSpPr>
            <a:spLocks noGrp="1"/>
          </p:cNvSpPr>
          <p:nvPr>
            <p:ph type="dt" sz="half" idx="10"/>
          </p:nvPr>
        </p:nvSpPr>
        <p:spPr/>
        <p:txBody>
          <a:bodyPr/>
          <a:lstStyle/>
          <a:p>
            <a:fld id="{5277283F-7CBB-4DB6-AB47-DF82ABBF1301}" type="datetimeFigureOut">
              <a:rPr lang="ko-KR" altLang="en-US" smtClean="0"/>
              <a:t>2022-12-14</a:t>
            </a:fld>
            <a:endParaRPr lang="ko-KR" altLang="en-US"/>
          </a:p>
        </p:txBody>
      </p:sp>
      <p:sp>
        <p:nvSpPr>
          <p:cNvPr id="5" name="바닥글 개체 틀 4">
            <a:extLst>
              <a:ext uri="{FF2B5EF4-FFF2-40B4-BE49-F238E27FC236}">
                <a16:creationId xmlns:a16="http://schemas.microsoft.com/office/drawing/2014/main" id="{97C911E6-A88F-6438-A3C4-252C0F5F9F0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DE27128-4C77-B2CC-954F-1B1B9690770C}"/>
              </a:ext>
            </a:extLst>
          </p:cNvPr>
          <p:cNvSpPr>
            <a:spLocks noGrp="1"/>
          </p:cNvSpPr>
          <p:nvPr>
            <p:ph type="sldNum" sz="quarter" idx="12"/>
          </p:nvPr>
        </p:nvSpPr>
        <p:spPr/>
        <p:txBody>
          <a:body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1934393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A7A2BE-DA61-7C8C-332F-188B04F5565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40EB1004-28F8-5C55-65B1-3C4FA93854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E07B212-FFFC-6507-58B9-DC651B78448A}"/>
              </a:ext>
            </a:extLst>
          </p:cNvPr>
          <p:cNvSpPr>
            <a:spLocks noGrp="1"/>
          </p:cNvSpPr>
          <p:nvPr>
            <p:ph type="dt" sz="half" idx="10"/>
          </p:nvPr>
        </p:nvSpPr>
        <p:spPr/>
        <p:txBody>
          <a:bodyPr/>
          <a:lstStyle/>
          <a:p>
            <a:fld id="{5277283F-7CBB-4DB6-AB47-DF82ABBF1301}" type="datetimeFigureOut">
              <a:rPr lang="ko-KR" altLang="en-US" smtClean="0"/>
              <a:t>2022-12-14</a:t>
            </a:fld>
            <a:endParaRPr lang="ko-KR" altLang="en-US"/>
          </a:p>
        </p:txBody>
      </p:sp>
      <p:sp>
        <p:nvSpPr>
          <p:cNvPr id="5" name="바닥글 개체 틀 4">
            <a:extLst>
              <a:ext uri="{FF2B5EF4-FFF2-40B4-BE49-F238E27FC236}">
                <a16:creationId xmlns:a16="http://schemas.microsoft.com/office/drawing/2014/main" id="{5C33F687-449D-900C-2D23-5228578AD82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A3A7D0E-0C46-5AD9-4C45-1EBC23826160}"/>
              </a:ext>
            </a:extLst>
          </p:cNvPr>
          <p:cNvSpPr>
            <a:spLocks noGrp="1"/>
          </p:cNvSpPr>
          <p:nvPr>
            <p:ph type="sldNum" sz="quarter" idx="12"/>
          </p:nvPr>
        </p:nvSpPr>
        <p:spPr/>
        <p:txBody>
          <a:body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200613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34E8C5-3728-6EC7-EC5E-2AAEB8EBBDA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B69AFC8-D080-13B0-1EB4-685E878511C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23B2B5A4-D23F-F014-457B-8D438930FF3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C90AA20-6547-DBAF-DDF2-BDF0C3FF801C}"/>
              </a:ext>
            </a:extLst>
          </p:cNvPr>
          <p:cNvSpPr>
            <a:spLocks noGrp="1"/>
          </p:cNvSpPr>
          <p:nvPr>
            <p:ph type="dt" sz="half" idx="10"/>
          </p:nvPr>
        </p:nvSpPr>
        <p:spPr/>
        <p:txBody>
          <a:bodyPr/>
          <a:lstStyle/>
          <a:p>
            <a:fld id="{5277283F-7CBB-4DB6-AB47-DF82ABBF1301}" type="datetimeFigureOut">
              <a:rPr lang="ko-KR" altLang="en-US" smtClean="0"/>
              <a:t>2022-12-14</a:t>
            </a:fld>
            <a:endParaRPr lang="ko-KR" altLang="en-US"/>
          </a:p>
        </p:txBody>
      </p:sp>
      <p:sp>
        <p:nvSpPr>
          <p:cNvPr id="6" name="바닥글 개체 틀 5">
            <a:extLst>
              <a:ext uri="{FF2B5EF4-FFF2-40B4-BE49-F238E27FC236}">
                <a16:creationId xmlns:a16="http://schemas.microsoft.com/office/drawing/2014/main" id="{99DFF005-07E4-BD15-315A-F69783312A6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FFD44BE-D5AC-689A-446B-85CD4B00FD36}"/>
              </a:ext>
            </a:extLst>
          </p:cNvPr>
          <p:cNvSpPr>
            <a:spLocks noGrp="1"/>
          </p:cNvSpPr>
          <p:nvPr>
            <p:ph type="sldNum" sz="quarter" idx="12"/>
          </p:nvPr>
        </p:nvSpPr>
        <p:spPr/>
        <p:txBody>
          <a:body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2275474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323E3D-A6EB-9DC2-6305-ACA9BDD0848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F0E30EF-973F-B2F7-5BC6-F3671B704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6C1757B4-056D-624D-E8F0-45C5AB8A379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CD818AFD-473D-7899-63B8-0E7D99BFC3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65AE0418-547C-8972-A69D-66048747A4E9}"/>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768B4D21-0D9B-5C7C-259B-3A9F1A9C09C8}"/>
              </a:ext>
            </a:extLst>
          </p:cNvPr>
          <p:cNvSpPr>
            <a:spLocks noGrp="1"/>
          </p:cNvSpPr>
          <p:nvPr>
            <p:ph type="dt" sz="half" idx="10"/>
          </p:nvPr>
        </p:nvSpPr>
        <p:spPr/>
        <p:txBody>
          <a:bodyPr/>
          <a:lstStyle/>
          <a:p>
            <a:fld id="{5277283F-7CBB-4DB6-AB47-DF82ABBF1301}" type="datetimeFigureOut">
              <a:rPr lang="ko-KR" altLang="en-US" smtClean="0"/>
              <a:t>2022-12-14</a:t>
            </a:fld>
            <a:endParaRPr lang="ko-KR" altLang="en-US"/>
          </a:p>
        </p:txBody>
      </p:sp>
      <p:sp>
        <p:nvSpPr>
          <p:cNvPr id="8" name="바닥글 개체 틀 7">
            <a:extLst>
              <a:ext uri="{FF2B5EF4-FFF2-40B4-BE49-F238E27FC236}">
                <a16:creationId xmlns:a16="http://schemas.microsoft.com/office/drawing/2014/main" id="{3364B628-EDD8-3992-6F6F-1A4BA21886C0}"/>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2481E63D-427D-CA36-02F3-527111A8F92A}"/>
              </a:ext>
            </a:extLst>
          </p:cNvPr>
          <p:cNvSpPr>
            <a:spLocks noGrp="1"/>
          </p:cNvSpPr>
          <p:nvPr>
            <p:ph type="sldNum" sz="quarter" idx="12"/>
          </p:nvPr>
        </p:nvSpPr>
        <p:spPr/>
        <p:txBody>
          <a:body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3488716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B75B57-0198-768F-15F6-F9BAE764DDDE}"/>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89FC90D-7FA0-EA0C-8915-14EB435D294F}"/>
              </a:ext>
            </a:extLst>
          </p:cNvPr>
          <p:cNvSpPr>
            <a:spLocks noGrp="1"/>
          </p:cNvSpPr>
          <p:nvPr>
            <p:ph type="dt" sz="half" idx="10"/>
          </p:nvPr>
        </p:nvSpPr>
        <p:spPr/>
        <p:txBody>
          <a:bodyPr/>
          <a:lstStyle/>
          <a:p>
            <a:fld id="{5277283F-7CBB-4DB6-AB47-DF82ABBF1301}" type="datetimeFigureOut">
              <a:rPr lang="ko-KR" altLang="en-US" smtClean="0"/>
              <a:t>2022-12-14</a:t>
            </a:fld>
            <a:endParaRPr lang="ko-KR" altLang="en-US"/>
          </a:p>
        </p:txBody>
      </p:sp>
      <p:sp>
        <p:nvSpPr>
          <p:cNvPr id="4" name="바닥글 개체 틀 3">
            <a:extLst>
              <a:ext uri="{FF2B5EF4-FFF2-40B4-BE49-F238E27FC236}">
                <a16:creationId xmlns:a16="http://schemas.microsoft.com/office/drawing/2014/main" id="{B411E822-AF54-A4BF-EDCE-666C265964D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C7480392-AFFE-4D73-5977-D78C5DCD9B3A}"/>
              </a:ext>
            </a:extLst>
          </p:cNvPr>
          <p:cNvSpPr>
            <a:spLocks noGrp="1"/>
          </p:cNvSpPr>
          <p:nvPr>
            <p:ph type="sldNum" sz="quarter" idx="12"/>
          </p:nvPr>
        </p:nvSpPr>
        <p:spPr/>
        <p:txBody>
          <a:body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2068227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0C03C7C-C942-5866-E34A-F50288627EF0}"/>
              </a:ext>
            </a:extLst>
          </p:cNvPr>
          <p:cNvSpPr>
            <a:spLocks noGrp="1"/>
          </p:cNvSpPr>
          <p:nvPr>
            <p:ph type="dt" sz="half" idx="10"/>
          </p:nvPr>
        </p:nvSpPr>
        <p:spPr/>
        <p:txBody>
          <a:bodyPr/>
          <a:lstStyle/>
          <a:p>
            <a:fld id="{5277283F-7CBB-4DB6-AB47-DF82ABBF1301}" type="datetimeFigureOut">
              <a:rPr lang="ko-KR" altLang="en-US" smtClean="0"/>
              <a:t>2022-12-14</a:t>
            </a:fld>
            <a:endParaRPr lang="ko-KR" altLang="en-US"/>
          </a:p>
        </p:txBody>
      </p:sp>
      <p:sp>
        <p:nvSpPr>
          <p:cNvPr id="3" name="바닥글 개체 틀 2">
            <a:extLst>
              <a:ext uri="{FF2B5EF4-FFF2-40B4-BE49-F238E27FC236}">
                <a16:creationId xmlns:a16="http://schemas.microsoft.com/office/drawing/2014/main" id="{5451AE58-ACDB-38E4-EAE9-9B9D8A484670}"/>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05574867-67E4-A846-D595-42186A578E62}"/>
              </a:ext>
            </a:extLst>
          </p:cNvPr>
          <p:cNvSpPr>
            <a:spLocks noGrp="1"/>
          </p:cNvSpPr>
          <p:nvPr>
            <p:ph type="sldNum" sz="quarter" idx="12"/>
          </p:nvPr>
        </p:nvSpPr>
        <p:spPr/>
        <p:txBody>
          <a:body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2736855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2899DE-10E0-D79F-5C3B-E0B8B6E0797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83F70574-B1C2-8CAE-1978-5F1431D63E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7E2D75D-A59C-A1AC-ED48-386D56597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D477BB7-2E11-3AF5-E2EE-6791BB7A6547}"/>
              </a:ext>
            </a:extLst>
          </p:cNvPr>
          <p:cNvSpPr>
            <a:spLocks noGrp="1"/>
          </p:cNvSpPr>
          <p:nvPr>
            <p:ph type="dt" sz="half" idx="10"/>
          </p:nvPr>
        </p:nvSpPr>
        <p:spPr/>
        <p:txBody>
          <a:bodyPr/>
          <a:lstStyle/>
          <a:p>
            <a:fld id="{5277283F-7CBB-4DB6-AB47-DF82ABBF1301}" type="datetimeFigureOut">
              <a:rPr lang="ko-KR" altLang="en-US" smtClean="0"/>
              <a:t>2022-12-14</a:t>
            </a:fld>
            <a:endParaRPr lang="ko-KR" altLang="en-US"/>
          </a:p>
        </p:txBody>
      </p:sp>
      <p:sp>
        <p:nvSpPr>
          <p:cNvPr id="6" name="바닥글 개체 틀 5">
            <a:extLst>
              <a:ext uri="{FF2B5EF4-FFF2-40B4-BE49-F238E27FC236}">
                <a16:creationId xmlns:a16="http://schemas.microsoft.com/office/drawing/2014/main" id="{F5F26B08-D8CF-FB0B-1BFF-A9635CBF0A9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E67BC36-8612-21D4-A753-E3F23D678CE0}"/>
              </a:ext>
            </a:extLst>
          </p:cNvPr>
          <p:cNvSpPr>
            <a:spLocks noGrp="1"/>
          </p:cNvSpPr>
          <p:nvPr>
            <p:ph type="sldNum" sz="quarter" idx="12"/>
          </p:nvPr>
        </p:nvSpPr>
        <p:spPr/>
        <p:txBody>
          <a:body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1118096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56A2B3-EC93-BF26-3E87-459AEC15E27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A61478EC-45A4-3650-6276-52DB9A5A7A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0D597A70-1F22-D74B-BD7F-858E237D6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85F0728-7837-12FA-366E-9A29330AC14B}"/>
              </a:ext>
            </a:extLst>
          </p:cNvPr>
          <p:cNvSpPr>
            <a:spLocks noGrp="1"/>
          </p:cNvSpPr>
          <p:nvPr>
            <p:ph type="dt" sz="half" idx="10"/>
          </p:nvPr>
        </p:nvSpPr>
        <p:spPr/>
        <p:txBody>
          <a:bodyPr/>
          <a:lstStyle/>
          <a:p>
            <a:fld id="{5277283F-7CBB-4DB6-AB47-DF82ABBF1301}" type="datetimeFigureOut">
              <a:rPr lang="ko-KR" altLang="en-US" smtClean="0"/>
              <a:t>2022-12-14</a:t>
            </a:fld>
            <a:endParaRPr lang="ko-KR" altLang="en-US"/>
          </a:p>
        </p:txBody>
      </p:sp>
      <p:sp>
        <p:nvSpPr>
          <p:cNvPr id="6" name="바닥글 개체 틀 5">
            <a:extLst>
              <a:ext uri="{FF2B5EF4-FFF2-40B4-BE49-F238E27FC236}">
                <a16:creationId xmlns:a16="http://schemas.microsoft.com/office/drawing/2014/main" id="{2F434ABF-3C05-AB74-180E-F0E12FDC193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D62587A-8CF6-CDA1-FBB4-FE47A6088861}"/>
              </a:ext>
            </a:extLst>
          </p:cNvPr>
          <p:cNvSpPr>
            <a:spLocks noGrp="1"/>
          </p:cNvSpPr>
          <p:nvPr>
            <p:ph type="sldNum" sz="quarter" idx="12"/>
          </p:nvPr>
        </p:nvSpPr>
        <p:spPr/>
        <p:txBody>
          <a:body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221916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815601D-10E0-2C92-C235-194B41867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DC214B9-18C3-8378-35BF-BEC755304C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DF6E81B-4D82-2659-5504-A7C33CCA1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7283F-7CBB-4DB6-AB47-DF82ABBF1301}" type="datetimeFigureOut">
              <a:rPr lang="ko-KR" altLang="en-US" smtClean="0"/>
              <a:t>2022-12-14</a:t>
            </a:fld>
            <a:endParaRPr lang="ko-KR" altLang="en-US"/>
          </a:p>
        </p:txBody>
      </p:sp>
      <p:sp>
        <p:nvSpPr>
          <p:cNvPr id="5" name="바닥글 개체 틀 4">
            <a:extLst>
              <a:ext uri="{FF2B5EF4-FFF2-40B4-BE49-F238E27FC236}">
                <a16:creationId xmlns:a16="http://schemas.microsoft.com/office/drawing/2014/main" id="{7ADF0FD2-92D1-7178-D726-77661770FB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8F07747-2CCB-54C3-3A95-FF3143EFD4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67488-8564-437E-985C-20D02994F51B}" type="slidenum">
              <a:rPr lang="ko-KR" altLang="en-US" smtClean="0"/>
              <a:t>‹#›</a:t>
            </a:fld>
            <a:endParaRPr lang="ko-KR" altLang="en-US"/>
          </a:p>
        </p:txBody>
      </p:sp>
    </p:spTree>
    <p:extLst>
      <p:ext uri="{BB962C8B-B14F-4D97-AF65-F5344CB8AC3E}">
        <p14:creationId xmlns:p14="http://schemas.microsoft.com/office/powerpoint/2010/main" val="3489271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486AFA-2564-2C20-8FF2-BD761B79AF53}"/>
              </a:ext>
            </a:extLst>
          </p:cNvPr>
          <p:cNvSpPr txBox="1"/>
          <p:nvPr/>
        </p:nvSpPr>
        <p:spPr>
          <a:xfrm>
            <a:off x="4002408" y="4976537"/>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Positive</a:t>
            </a:r>
            <a:endParaRPr lang="ko-KR" altLang="en-US" sz="1300" dirty="0">
              <a:latin typeface="CMU Serif" panose="02000603000000000000" pitchFamily="2" charset="0"/>
              <a:cs typeface="CMU Serif" panose="02000603000000000000" pitchFamily="2" charset="0"/>
            </a:endParaRPr>
          </a:p>
        </p:txBody>
      </p:sp>
      <p:sp>
        <p:nvSpPr>
          <p:cNvPr id="3" name="TextBox 2">
            <a:extLst>
              <a:ext uri="{FF2B5EF4-FFF2-40B4-BE49-F238E27FC236}">
                <a16:creationId xmlns:a16="http://schemas.microsoft.com/office/drawing/2014/main" id="{C682D285-A5C2-EE3A-3505-DB3AD762F893}"/>
              </a:ext>
            </a:extLst>
          </p:cNvPr>
          <p:cNvSpPr txBox="1"/>
          <p:nvPr/>
        </p:nvSpPr>
        <p:spPr>
          <a:xfrm>
            <a:off x="4004438" y="5521371"/>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Negative</a:t>
            </a:r>
            <a:endParaRPr lang="ko-KR" altLang="en-US" sz="1300" dirty="0">
              <a:latin typeface="CMU Serif" panose="02000603000000000000" pitchFamily="2" charset="0"/>
              <a:cs typeface="CMU Serif" panose="02000603000000000000" pitchFamily="2" charset="0"/>
            </a:endParaRPr>
          </a:p>
        </p:txBody>
      </p:sp>
      <p:sp>
        <p:nvSpPr>
          <p:cNvPr id="4" name="TextBox 3">
            <a:extLst>
              <a:ext uri="{FF2B5EF4-FFF2-40B4-BE49-F238E27FC236}">
                <a16:creationId xmlns:a16="http://schemas.microsoft.com/office/drawing/2014/main" id="{10A31E58-9CB2-FF3C-8AE4-3352E02F5913}"/>
              </a:ext>
            </a:extLst>
          </p:cNvPr>
          <p:cNvSpPr txBox="1"/>
          <p:nvPr/>
        </p:nvSpPr>
        <p:spPr>
          <a:xfrm>
            <a:off x="3992658" y="6079945"/>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Neutral</a:t>
            </a:r>
            <a:endParaRPr lang="ko-KR" altLang="en-US" sz="1300" dirty="0">
              <a:latin typeface="CMU Serif" panose="02000603000000000000" pitchFamily="2" charset="0"/>
              <a:cs typeface="CMU Serif" panose="02000603000000000000" pitchFamily="2" charset="0"/>
            </a:endParaRPr>
          </a:p>
        </p:txBody>
      </p:sp>
      <p:grpSp>
        <p:nvGrpSpPr>
          <p:cNvPr id="158" name="그룹 157">
            <a:extLst>
              <a:ext uri="{FF2B5EF4-FFF2-40B4-BE49-F238E27FC236}">
                <a16:creationId xmlns:a16="http://schemas.microsoft.com/office/drawing/2014/main" id="{32FCCC14-9B87-744D-D6B9-054475912BDE}"/>
              </a:ext>
            </a:extLst>
          </p:cNvPr>
          <p:cNvGrpSpPr/>
          <p:nvPr/>
        </p:nvGrpSpPr>
        <p:grpSpPr>
          <a:xfrm>
            <a:off x="2278495" y="82125"/>
            <a:ext cx="3150008" cy="2909117"/>
            <a:chOff x="2273364" y="524078"/>
            <a:chExt cx="3150008" cy="2909117"/>
          </a:xfrm>
        </p:grpSpPr>
        <p:grpSp>
          <p:nvGrpSpPr>
            <p:cNvPr id="28" name="그룹 27">
              <a:extLst>
                <a:ext uri="{FF2B5EF4-FFF2-40B4-BE49-F238E27FC236}">
                  <a16:creationId xmlns:a16="http://schemas.microsoft.com/office/drawing/2014/main" id="{DA7D1303-2B59-D746-E3D5-36F6EB413181}"/>
                </a:ext>
              </a:extLst>
            </p:cNvPr>
            <p:cNvGrpSpPr/>
            <p:nvPr/>
          </p:nvGrpSpPr>
          <p:grpSpPr>
            <a:xfrm>
              <a:off x="2273364" y="1003098"/>
              <a:ext cx="3150008" cy="2430097"/>
              <a:chOff x="661540" y="1984491"/>
              <a:chExt cx="3971857" cy="2973765"/>
            </a:xfrm>
          </p:grpSpPr>
          <p:grpSp>
            <p:nvGrpSpPr>
              <p:cNvPr id="29" name="그룹 28">
                <a:extLst>
                  <a:ext uri="{FF2B5EF4-FFF2-40B4-BE49-F238E27FC236}">
                    <a16:creationId xmlns:a16="http://schemas.microsoft.com/office/drawing/2014/main" id="{C9D7E5F2-BB94-DC7C-5228-73D35F3223D1}"/>
                  </a:ext>
                </a:extLst>
              </p:cNvPr>
              <p:cNvGrpSpPr/>
              <p:nvPr/>
            </p:nvGrpSpPr>
            <p:grpSpPr>
              <a:xfrm>
                <a:off x="661540" y="1984491"/>
                <a:ext cx="3971857" cy="2771518"/>
                <a:chOff x="1142804" y="1715378"/>
                <a:chExt cx="3971857" cy="2771518"/>
              </a:xfrm>
            </p:grpSpPr>
            <p:pic>
              <p:nvPicPr>
                <p:cNvPr id="36" name="그래픽 35" descr="문서 윤곽선">
                  <a:extLst>
                    <a:ext uri="{FF2B5EF4-FFF2-40B4-BE49-F238E27FC236}">
                      <a16:creationId xmlns:a16="http://schemas.microsoft.com/office/drawing/2014/main" id="{CBC0913D-C22F-44C9-9948-744106453B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7932" y="1859380"/>
                  <a:ext cx="914400" cy="914400"/>
                </a:xfrm>
                <a:prstGeom prst="rect">
                  <a:avLst/>
                </a:prstGeom>
              </p:spPr>
            </p:pic>
            <p:pic>
              <p:nvPicPr>
                <p:cNvPr id="37" name="그래픽 36" descr="문서 윤곽선">
                  <a:extLst>
                    <a:ext uri="{FF2B5EF4-FFF2-40B4-BE49-F238E27FC236}">
                      <a16:creationId xmlns:a16="http://schemas.microsoft.com/office/drawing/2014/main" id="{A27FD9B2-8125-338D-0602-EB78E1C1C7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52705" y="3066168"/>
                  <a:ext cx="914400" cy="914400"/>
                </a:xfrm>
                <a:prstGeom prst="rect">
                  <a:avLst/>
                </a:prstGeom>
              </p:spPr>
            </p:pic>
            <p:pic>
              <p:nvPicPr>
                <p:cNvPr id="38" name="그래픽 37" descr="문서 윤곽선">
                  <a:extLst>
                    <a:ext uri="{FF2B5EF4-FFF2-40B4-BE49-F238E27FC236}">
                      <a16:creationId xmlns:a16="http://schemas.microsoft.com/office/drawing/2014/main" id="{F01FBA8A-48A0-B17D-0EEE-0B953E2245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97479" y="1715378"/>
                  <a:ext cx="914400" cy="914400"/>
                </a:xfrm>
                <a:prstGeom prst="rect">
                  <a:avLst/>
                </a:prstGeom>
              </p:spPr>
            </p:pic>
            <p:cxnSp>
              <p:nvCxnSpPr>
                <p:cNvPr id="39" name="직선 화살표 연결선 38">
                  <a:extLst>
                    <a:ext uri="{FF2B5EF4-FFF2-40B4-BE49-F238E27FC236}">
                      <a16:creationId xmlns:a16="http://schemas.microsoft.com/office/drawing/2014/main" id="{B69CA5C5-B005-DAB7-A7CD-086F6F57C245}"/>
                    </a:ext>
                  </a:extLst>
                </p:cNvPr>
                <p:cNvCxnSpPr>
                  <a:stCxn id="36" idx="3"/>
                  <a:endCxn id="38" idx="1"/>
                </p:cNvCxnSpPr>
                <p:nvPr/>
              </p:nvCxnSpPr>
              <p:spPr>
                <a:xfrm flipV="1">
                  <a:off x="2222332" y="2172578"/>
                  <a:ext cx="1175147" cy="14400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B38FECB0-555D-2393-1CA4-4B37D45867E8}"/>
                    </a:ext>
                  </a:extLst>
                </p:cNvPr>
                <p:cNvCxnSpPr>
                  <a:cxnSpLocks/>
                  <a:stCxn id="37" idx="3"/>
                  <a:endCxn id="38" idx="2"/>
                </p:cNvCxnSpPr>
                <p:nvPr/>
              </p:nvCxnSpPr>
              <p:spPr>
                <a:xfrm flipV="1">
                  <a:off x="3267105" y="2629778"/>
                  <a:ext cx="587574" cy="89359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91646D89-460B-092B-C094-D78A959EF79E}"/>
                    </a:ext>
                  </a:extLst>
                </p:cNvPr>
                <p:cNvCxnSpPr>
                  <a:cxnSpLocks/>
                  <a:stCxn id="36" idx="2"/>
                  <a:endCxn id="37" idx="1"/>
                </p:cNvCxnSpPr>
                <p:nvPr/>
              </p:nvCxnSpPr>
              <p:spPr>
                <a:xfrm>
                  <a:off x="1765132" y="2773780"/>
                  <a:ext cx="587573" cy="74958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DF4E9AC-D511-E1BE-F152-C0C669D66F8C}"/>
                    </a:ext>
                  </a:extLst>
                </p:cNvPr>
                <p:cNvSpPr txBox="1"/>
                <p:nvPr/>
              </p:nvSpPr>
              <p:spPr>
                <a:xfrm>
                  <a:off x="1815577" y="2645043"/>
                  <a:ext cx="1970673" cy="389169"/>
                </a:xfrm>
                <a:prstGeom prst="rect">
                  <a:avLst/>
                </a:prstGeom>
                <a:noFill/>
              </p:spPr>
              <p:txBody>
                <a:bodyPr wrap="square" rtlCol="0">
                  <a:spAutoFit/>
                </a:bodyPr>
                <a:lstStyle/>
                <a:p>
                  <a:pPr algn="ctr"/>
                  <a:r>
                    <a:rPr lang="en-US" altLang="ko-KR" sz="1300" dirty="0">
                      <a:latin typeface="CMU Serif" panose="02000603000000000000" pitchFamily="2" charset="0"/>
                      <a:ea typeface="CMU Serif" panose="02000603000000000000" pitchFamily="2" charset="0"/>
                      <a:cs typeface="CMU Serif" panose="02000603000000000000" pitchFamily="2" charset="0"/>
                    </a:rPr>
                    <a:t>Similarity &gt; 0.7</a:t>
                  </a:r>
                  <a:endParaRPr lang="ko-KR" altLang="en-US" sz="1300" dirty="0">
                    <a:latin typeface="CMU Serif" panose="02000603000000000000" pitchFamily="2" charset="0"/>
                    <a:cs typeface="CMU Serif" panose="02000603000000000000" pitchFamily="2" charset="0"/>
                  </a:endParaRPr>
                </a:p>
              </p:txBody>
            </p:sp>
            <p:cxnSp>
              <p:nvCxnSpPr>
                <p:cNvPr id="43" name="직선 화살표 연결선 42">
                  <a:extLst>
                    <a:ext uri="{FF2B5EF4-FFF2-40B4-BE49-F238E27FC236}">
                      <a16:creationId xmlns:a16="http://schemas.microsoft.com/office/drawing/2014/main" id="{9ACCF7F7-1FD8-56C6-5AB0-5F2909BCE85C}"/>
                    </a:ext>
                  </a:extLst>
                </p:cNvPr>
                <p:cNvCxnSpPr>
                  <a:cxnSpLocks/>
                </p:cNvCxnSpPr>
                <p:nvPr/>
              </p:nvCxnSpPr>
              <p:spPr>
                <a:xfrm flipV="1">
                  <a:off x="1142804" y="4318548"/>
                  <a:ext cx="347111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D7987B81-F68D-C672-191F-3B06EB7B0EA5}"/>
                    </a:ext>
                  </a:extLst>
                </p:cNvPr>
                <p:cNvCxnSpPr>
                  <a:cxnSpLocks/>
                  <a:stCxn id="36" idx="2"/>
                  <a:endCxn id="30" idx="0"/>
                </p:cNvCxnSpPr>
                <p:nvPr/>
              </p:nvCxnSpPr>
              <p:spPr>
                <a:xfrm>
                  <a:off x="1765132" y="2773780"/>
                  <a:ext cx="0" cy="149111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직선 화살표 연결선 44">
                  <a:extLst>
                    <a:ext uri="{FF2B5EF4-FFF2-40B4-BE49-F238E27FC236}">
                      <a16:creationId xmlns:a16="http://schemas.microsoft.com/office/drawing/2014/main" id="{B76D0517-6914-5DE9-2065-DA7162A29207}"/>
                    </a:ext>
                  </a:extLst>
                </p:cNvPr>
                <p:cNvCxnSpPr>
                  <a:cxnSpLocks/>
                  <a:stCxn id="37" idx="2"/>
                  <a:endCxn id="31" idx="0"/>
                </p:cNvCxnSpPr>
                <p:nvPr/>
              </p:nvCxnSpPr>
              <p:spPr>
                <a:xfrm flipH="1">
                  <a:off x="2802385" y="3980568"/>
                  <a:ext cx="7520" cy="2861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직선 화살표 연결선 45">
                  <a:extLst>
                    <a:ext uri="{FF2B5EF4-FFF2-40B4-BE49-F238E27FC236}">
                      <a16:creationId xmlns:a16="http://schemas.microsoft.com/office/drawing/2014/main" id="{CB84B47D-EEF3-62EF-2DF7-D191599281F2}"/>
                    </a:ext>
                  </a:extLst>
                </p:cNvPr>
                <p:cNvCxnSpPr>
                  <a:cxnSpLocks/>
                  <a:stCxn id="38" idx="2"/>
                  <a:endCxn id="32" idx="0"/>
                </p:cNvCxnSpPr>
                <p:nvPr/>
              </p:nvCxnSpPr>
              <p:spPr>
                <a:xfrm flipH="1">
                  <a:off x="3844212" y="2629778"/>
                  <a:ext cx="10467" cy="16414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8AA61C24-4B90-ACFB-BB92-1531B96CDCC3}"/>
                    </a:ext>
                  </a:extLst>
                </p:cNvPr>
                <p:cNvSpPr txBox="1"/>
                <p:nvPr/>
              </p:nvSpPr>
              <p:spPr>
                <a:xfrm>
                  <a:off x="4523678" y="4179659"/>
                  <a:ext cx="590983" cy="307237"/>
                </a:xfrm>
                <a:prstGeom prst="rect">
                  <a:avLst/>
                </a:prstGeom>
                <a:noFill/>
              </p:spPr>
              <p:txBody>
                <a:bodyPr wrap="square" rtlCol="0">
                  <a:spAutoFit/>
                </a:bodyPr>
                <a:lstStyle/>
                <a:p>
                  <a:r>
                    <a:rPr lang="en-US" altLang="ko-KR" sz="900" dirty="0">
                      <a:latin typeface="CMU Serif" panose="02000603000000000000" pitchFamily="2" charset="0"/>
                      <a:ea typeface="CMU Serif" panose="02000603000000000000" pitchFamily="2" charset="0"/>
                      <a:cs typeface="CMU Serif" panose="02000603000000000000" pitchFamily="2" charset="0"/>
                    </a:rPr>
                    <a:t>Time</a:t>
                  </a:r>
                  <a:endParaRPr lang="ko-KR" altLang="en-US" sz="900" dirty="0">
                    <a:latin typeface="CMU Serif" panose="02000603000000000000" pitchFamily="2" charset="0"/>
                    <a:cs typeface="CMU Serif" panose="02000603000000000000" pitchFamily="2" charset="0"/>
                  </a:endParaRPr>
                </a:p>
              </p:txBody>
            </p:sp>
          </p:grpSp>
          <p:sp>
            <p:nvSpPr>
              <p:cNvPr id="30" name="타원 29">
                <a:extLst>
                  <a:ext uri="{FF2B5EF4-FFF2-40B4-BE49-F238E27FC236}">
                    <a16:creationId xmlns:a16="http://schemas.microsoft.com/office/drawing/2014/main" id="{E2D3FC66-AB81-FE3E-7980-42402CB31BE5}"/>
                  </a:ext>
                </a:extLst>
              </p:cNvPr>
              <p:cNvSpPr/>
              <p:nvPr/>
            </p:nvSpPr>
            <p:spPr>
              <a:xfrm>
                <a:off x="1212275" y="4534008"/>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86DAD71F-8ADD-CFBD-BC66-E7364E85F23C}"/>
                  </a:ext>
                </a:extLst>
              </p:cNvPr>
              <p:cNvSpPr/>
              <p:nvPr/>
            </p:nvSpPr>
            <p:spPr>
              <a:xfrm>
                <a:off x="2249528" y="4535825"/>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933E69C9-CE7E-C4AE-ABC6-804AA4B3A439}"/>
                  </a:ext>
                </a:extLst>
              </p:cNvPr>
              <p:cNvSpPr/>
              <p:nvPr/>
            </p:nvSpPr>
            <p:spPr>
              <a:xfrm>
                <a:off x="3291355" y="4540319"/>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844BB4E7-0456-0564-E500-E10417B631D4}"/>
                  </a:ext>
                </a:extLst>
              </p:cNvPr>
              <p:cNvSpPr txBox="1"/>
              <p:nvPr/>
            </p:nvSpPr>
            <p:spPr>
              <a:xfrm>
                <a:off x="986671" y="4649609"/>
                <a:ext cx="590983" cy="307237"/>
              </a:xfrm>
              <a:prstGeom prst="rect">
                <a:avLst/>
              </a:prstGeom>
              <a:noFill/>
            </p:spPr>
            <p:txBody>
              <a:bodyPr wrap="square" rtlCol="0">
                <a:spAutoFit/>
              </a:bodyPr>
              <a:lstStyle/>
              <a:p>
                <a:pPr algn="ctr"/>
                <a:r>
                  <a:rPr lang="en-US" altLang="ko-KR" sz="900" dirty="0">
                    <a:latin typeface="CMU Serif" panose="02000603000000000000" pitchFamily="2" charset="0"/>
                    <a:ea typeface="CMU Serif" panose="02000603000000000000" pitchFamily="2" charset="0"/>
                    <a:cs typeface="CMU Serif" panose="02000603000000000000" pitchFamily="2" charset="0"/>
                  </a:rPr>
                  <a:t>T1</a:t>
                </a:r>
                <a:endParaRPr lang="ko-KR" altLang="en-US" sz="900" dirty="0">
                  <a:latin typeface="CMU Serif" panose="02000603000000000000" pitchFamily="2" charset="0"/>
                  <a:cs typeface="CMU Serif" panose="02000603000000000000" pitchFamily="2" charset="0"/>
                </a:endParaRPr>
              </a:p>
            </p:txBody>
          </p:sp>
          <p:sp>
            <p:nvSpPr>
              <p:cNvPr id="34" name="TextBox 33">
                <a:extLst>
                  <a:ext uri="{FF2B5EF4-FFF2-40B4-BE49-F238E27FC236}">
                    <a16:creationId xmlns:a16="http://schemas.microsoft.com/office/drawing/2014/main" id="{C40216EF-97AE-0306-05A7-ED17BB3AC27A}"/>
                  </a:ext>
                </a:extLst>
              </p:cNvPr>
              <p:cNvSpPr txBox="1"/>
              <p:nvPr/>
            </p:nvSpPr>
            <p:spPr>
              <a:xfrm>
                <a:off x="2033149" y="4651019"/>
                <a:ext cx="590983" cy="307237"/>
              </a:xfrm>
              <a:prstGeom prst="rect">
                <a:avLst/>
              </a:prstGeom>
              <a:noFill/>
            </p:spPr>
            <p:txBody>
              <a:bodyPr wrap="square" rtlCol="0">
                <a:spAutoFit/>
              </a:bodyPr>
              <a:lstStyle/>
              <a:p>
                <a:pPr algn="ctr"/>
                <a:r>
                  <a:rPr lang="en-US" altLang="ko-KR" sz="900" dirty="0">
                    <a:latin typeface="CMU Serif" panose="02000603000000000000" pitchFamily="2" charset="0"/>
                    <a:ea typeface="CMU Serif" panose="02000603000000000000" pitchFamily="2" charset="0"/>
                    <a:cs typeface="CMU Serif" panose="02000603000000000000" pitchFamily="2" charset="0"/>
                  </a:rPr>
                  <a:t>T2</a:t>
                </a:r>
                <a:endParaRPr lang="ko-KR" altLang="en-US" sz="900" dirty="0">
                  <a:latin typeface="CMU Serif" panose="02000603000000000000" pitchFamily="2" charset="0"/>
                  <a:cs typeface="CMU Serif" panose="02000603000000000000" pitchFamily="2" charset="0"/>
                </a:endParaRPr>
              </a:p>
            </p:txBody>
          </p:sp>
          <p:sp>
            <p:nvSpPr>
              <p:cNvPr id="35" name="TextBox 34">
                <a:extLst>
                  <a:ext uri="{FF2B5EF4-FFF2-40B4-BE49-F238E27FC236}">
                    <a16:creationId xmlns:a16="http://schemas.microsoft.com/office/drawing/2014/main" id="{8D739369-7FBD-DCDD-1FB9-E7EE52F75C52}"/>
                  </a:ext>
                </a:extLst>
              </p:cNvPr>
              <p:cNvSpPr txBox="1"/>
              <p:nvPr/>
            </p:nvSpPr>
            <p:spPr>
              <a:xfrm>
                <a:off x="3082900" y="4649608"/>
                <a:ext cx="590983" cy="307237"/>
              </a:xfrm>
              <a:prstGeom prst="rect">
                <a:avLst/>
              </a:prstGeom>
              <a:noFill/>
            </p:spPr>
            <p:txBody>
              <a:bodyPr wrap="square" rtlCol="0">
                <a:spAutoFit/>
              </a:bodyPr>
              <a:lstStyle/>
              <a:p>
                <a:pPr algn="ctr"/>
                <a:r>
                  <a:rPr lang="en-US" altLang="ko-KR" sz="900" dirty="0">
                    <a:latin typeface="CMU Serif" panose="02000603000000000000" pitchFamily="2" charset="0"/>
                    <a:ea typeface="CMU Serif" panose="02000603000000000000" pitchFamily="2" charset="0"/>
                    <a:cs typeface="CMU Serif" panose="02000603000000000000" pitchFamily="2" charset="0"/>
                  </a:rPr>
                  <a:t>T3</a:t>
                </a:r>
                <a:endParaRPr lang="ko-KR" altLang="en-US" sz="900" dirty="0">
                  <a:latin typeface="CMU Serif" panose="02000603000000000000" pitchFamily="2" charset="0"/>
                  <a:cs typeface="CMU Serif" panose="02000603000000000000" pitchFamily="2" charset="0"/>
                </a:endParaRPr>
              </a:p>
            </p:txBody>
          </p:sp>
        </p:grpSp>
        <p:sp>
          <p:nvSpPr>
            <p:cNvPr id="121" name="TextBox 120">
              <a:extLst>
                <a:ext uri="{FF2B5EF4-FFF2-40B4-BE49-F238E27FC236}">
                  <a16:creationId xmlns:a16="http://schemas.microsoft.com/office/drawing/2014/main" id="{CC314E41-AB8E-211E-C655-0D495586BA95}"/>
                </a:ext>
              </a:extLst>
            </p:cNvPr>
            <p:cNvSpPr txBox="1"/>
            <p:nvPr/>
          </p:nvSpPr>
          <p:spPr>
            <a:xfrm>
              <a:off x="2377018" y="524078"/>
              <a:ext cx="2379412" cy="369332"/>
            </a:xfrm>
            <a:prstGeom prst="rect">
              <a:avLst/>
            </a:prstGeom>
            <a:noFill/>
          </p:spPr>
          <p:txBody>
            <a:bodyPr wrap="square" rtlCol="0">
              <a:spAutoFit/>
            </a:bodyPr>
            <a:lstStyle/>
            <a:p>
              <a:pPr algn="ctr"/>
              <a:r>
                <a:rPr lang="en-US" altLang="ko-KR" dirty="0">
                  <a:latin typeface="CMU Serif" panose="02000603000000000000" pitchFamily="2" charset="0"/>
                  <a:ea typeface="CMU Serif" panose="02000603000000000000" pitchFamily="2" charset="0"/>
                  <a:cs typeface="CMU Serif" panose="02000603000000000000" pitchFamily="2" charset="0"/>
                </a:rPr>
                <a:t>Address Embedding</a:t>
              </a:r>
              <a:endParaRPr lang="ko-KR" altLang="en-US" dirty="0">
                <a:latin typeface="CMU Serif" panose="02000603000000000000" pitchFamily="2" charset="0"/>
                <a:cs typeface="CMU Serif" panose="02000603000000000000" pitchFamily="2" charset="0"/>
              </a:endParaRPr>
            </a:p>
          </p:txBody>
        </p:sp>
      </p:grpSp>
      <p:grpSp>
        <p:nvGrpSpPr>
          <p:cNvPr id="26" name="그룹 25">
            <a:extLst>
              <a:ext uri="{FF2B5EF4-FFF2-40B4-BE49-F238E27FC236}">
                <a16:creationId xmlns:a16="http://schemas.microsoft.com/office/drawing/2014/main" id="{158C001C-EAA7-7681-D536-568C887D3FBA}"/>
              </a:ext>
            </a:extLst>
          </p:cNvPr>
          <p:cNvGrpSpPr/>
          <p:nvPr/>
        </p:nvGrpSpPr>
        <p:grpSpPr>
          <a:xfrm>
            <a:off x="252422" y="1538316"/>
            <a:ext cx="965233" cy="4410912"/>
            <a:chOff x="665157" y="908189"/>
            <a:chExt cx="914400" cy="4055396"/>
          </a:xfrm>
        </p:grpSpPr>
        <p:pic>
          <p:nvPicPr>
            <p:cNvPr id="11" name="그래픽 10" descr="문서 윤곽선">
              <a:extLst>
                <a:ext uri="{FF2B5EF4-FFF2-40B4-BE49-F238E27FC236}">
                  <a16:creationId xmlns:a16="http://schemas.microsoft.com/office/drawing/2014/main" id="{BC3AE83E-032B-7A02-EEE4-CAC615D4B8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157" y="908189"/>
              <a:ext cx="914400" cy="914400"/>
            </a:xfrm>
            <a:prstGeom prst="rect">
              <a:avLst/>
            </a:prstGeom>
          </p:spPr>
        </p:pic>
        <p:pic>
          <p:nvPicPr>
            <p:cNvPr id="12" name="그래픽 11" descr="문서 윤곽선">
              <a:extLst>
                <a:ext uri="{FF2B5EF4-FFF2-40B4-BE49-F238E27FC236}">
                  <a16:creationId xmlns:a16="http://schemas.microsoft.com/office/drawing/2014/main" id="{A69EBBCD-518E-E6EA-D202-12C5157B71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157" y="4049185"/>
              <a:ext cx="914400" cy="914400"/>
            </a:xfrm>
            <a:prstGeom prst="rect">
              <a:avLst/>
            </a:prstGeom>
          </p:spPr>
        </p:pic>
        <p:pic>
          <p:nvPicPr>
            <p:cNvPr id="13" name="그래픽 12" descr="문서 윤곽선">
              <a:extLst>
                <a:ext uri="{FF2B5EF4-FFF2-40B4-BE49-F238E27FC236}">
                  <a16:creationId xmlns:a16="http://schemas.microsoft.com/office/drawing/2014/main" id="{F40A8641-5534-604E-ADB3-AF15B21716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5157" y="2478687"/>
              <a:ext cx="914400" cy="914400"/>
            </a:xfrm>
            <a:prstGeom prst="rect">
              <a:avLst/>
            </a:prstGeom>
          </p:spPr>
        </p:pic>
      </p:grpSp>
      <p:sp>
        <p:nvSpPr>
          <p:cNvPr id="27" name="TextBox 26">
            <a:extLst>
              <a:ext uri="{FF2B5EF4-FFF2-40B4-BE49-F238E27FC236}">
                <a16:creationId xmlns:a16="http://schemas.microsoft.com/office/drawing/2014/main" id="{6D734446-CD13-ED65-9975-9E6E85E2FEF9}"/>
              </a:ext>
            </a:extLst>
          </p:cNvPr>
          <p:cNvSpPr txBox="1"/>
          <p:nvPr/>
        </p:nvSpPr>
        <p:spPr>
          <a:xfrm>
            <a:off x="0" y="281095"/>
            <a:ext cx="1470075" cy="702992"/>
          </a:xfrm>
          <a:prstGeom prst="rect">
            <a:avLst/>
          </a:prstGeom>
          <a:noFill/>
        </p:spPr>
        <p:txBody>
          <a:bodyPr wrap="square" rtlCol="0">
            <a:spAutoFit/>
          </a:bodyPr>
          <a:lstStyle/>
          <a:p>
            <a:pPr algn="ctr"/>
            <a:r>
              <a:rPr lang="en-US" altLang="ko-KR" dirty="0">
                <a:latin typeface="CMU Serif" panose="02000603000000000000" pitchFamily="2" charset="0"/>
                <a:ea typeface="CMU Serif" panose="02000603000000000000" pitchFamily="2" charset="0"/>
                <a:cs typeface="CMU Serif" panose="02000603000000000000" pitchFamily="2" charset="0"/>
              </a:rPr>
              <a:t>Presidential </a:t>
            </a:r>
          </a:p>
          <a:p>
            <a:pPr algn="ctr"/>
            <a:r>
              <a:rPr lang="en-US" altLang="ko-KR" dirty="0">
                <a:latin typeface="CMU Serif" panose="02000603000000000000" pitchFamily="2" charset="0"/>
                <a:ea typeface="CMU Serif" panose="02000603000000000000" pitchFamily="2" charset="0"/>
                <a:cs typeface="CMU Serif" panose="02000603000000000000" pitchFamily="2" charset="0"/>
              </a:rPr>
              <a:t>Address</a:t>
            </a:r>
            <a:endParaRPr lang="ko-KR" altLang="en-US" dirty="0">
              <a:latin typeface="CMU Serif" panose="02000603000000000000" pitchFamily="2" charset="0"/>
              <a:cs typeface="CMU Serif" panose="02000603000000000000" pitchFamily="2" charset="0"/>
            </a:endParaRPr>
          </a:p>
        </p:txBody>
      </p:sp>
      <p:grpSp>
        <p:nvGrpSpPr>
          <p:cNvPr id="48" name="그룹 47">
            <a:extLst>
              <a:ext uri="{FF2B5EF4-FFF2-40B4-BE49-F238E27FC236}">
                <a16:creationId xmlns:a16="http://schemas.microsoft.com/office/drawing/2014/main" id="{EB56E8D4-1A91-A4C9-5AD0-8E74A6E5A439}"/>
              </a:ext>
            </a:extLst>
          </p:cNvPr>
          <p:cNvGrpSpPr/>
          <p:nvPr/>
        </p:nvGrpSpPr>
        <p:grpSpPr>
          <a:xfrm>
            <a:off x="5585073" y="898978"/>
            <a:ext cx="2057852" cy="1559727"/>
            <a:chOff x="7833219" y="1956396"/>
            <a:chExt cx="2854231" cy="2099540"/>
          </a:xfrm>
        </p:grpSpPr>
        <p:sp>
          <p:nvSpPr>
            <p:cNvPr id="49" name="타원 48">
              <a:extLst>
                <a:ext uri="{FF2B5EF4-FFF2-40B4-BE49-F238E27FC236}">
                  <a16:creationId xmlns:a16="http://schemas.microsoft.com/office/drawing/2014/main" id="{9256CADC-1D84-730F-8D57-CABABA5DBF76}"/>
                </a:ext>
              </a:extLst>
            </p:cNvPr>
            <p:cNvSpPr/>
            <p:nvPr/>
          </p:nvSpPr>
          <p:spPr>
            <a:xfrm>
              <a:off x="7833219" y="1956396"/>
              <a:ext cx="337626" cy="34419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EF587B86-A4C2-1830-9EFB-1D8899892ABE}"/>
                </a:ext>
              </a:extLst>
            </p:cNvPr>
            <p:cNvSpPr/>
            <p:nvPr/>
          </p:nvSpPr>
          <p:spPr>
            <a:xfrm>
              <a:off x="10349824" y="2097497"/>
              <a:ext cx="337626" cy="34419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67E29C41-3373-4CB3-4378-F8BEC15CCC30}"/>
                </a:ext>
              </a:extLst>
            </p:cNvPr>
            <p:cNvSpPr/>
            <p:nvPr/>
          </p:nvSpPr>
          <p:spPr>
            <a:xfrm>
              <a:off x="9068533" y="3711742"/>
              <a:ext cx="337626" cy="344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2" name="직선 화살표 연결선 51">
              <a:extLst>
                <a:ext uri="{FF2B5EF4-FFF2-40B4-BE49-F238E27FC236}">
                  <a16:creationId xmlns:a16="http://schemas.microsoft.com/office/drawing/2014/main" id="{61573D11-856E-7B2B-7345-487EA25A8122}"/>
                </a:ext>
              </a:extLst>
            </p:cNvPr>
            <p:cNvCxnSpPr>
              <a:stCxn id="49" idx="6"/>
              <a:endCxn id="50" idx="3"/>
            </p:cNvCxnSpPr>
            <p:nvPr/>
          </p:nvCxnSpPr>
          <p:spPr>
            <a:xfrm>
              <a:off x="8170845" y="2128493"/>
              <a:ext cx="2178979" cy="141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9EB2254-967B-1704-5FF4-7307B85760B0}"/>
                </a:ext>
              </a:extLst>
            </p:cNvPr>
            <p:cNvCxnSpPr>
              <a:cxnSpLocks/>
              <a:stCxn id="49" idx="4"/>
              <a:endCxn id="51" idx="2"/>
            </p:cNvCxnSpPr>
            <p:nvPr/>
          </p:nvCxnSpPr>
          <p:spPr>
            <a:xfrm>
              <a:off x="8002032" y="2300590"/>
              <a:ext cx="1066501" cy="15832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DE8390E-6034-4109-C642-DC0F3C535A77}"/>
                </a:ext>
              </a:extLst>
            </p:cNvPr>
            <p:cNvCxnSpPr>
              <a:cxnSpLocks/>
              <a:stCxn id="51" idx="6"/>
              <a:endCxn id="50" idx="4"/>
            </p:cNvCxnSpPr>
            <p:nvPr/>
          </p:nvCxnSpPr>
          <p:spPr>
            <a:xfrm flipV="1">
              <a:off x="9406159" y="2441691"/>
              <a:ext cx="1112478" cy="14421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0" name="TextBox 119">
            <a:extLst>
              <a:ext uri="{FF2B5EF4-FFF2-40B4-BE49-F238E27FC236}">
                <a16:creationId xmlns:a16="http://schemas.microsoft.com/office/drawing/2014/main" id="{E6B7BAD5-32E6-E282-9650-0F8CECBFE3B3}"/>
              </a:ext>
            </a:extLst>
          </p:cNvPr>
          <p:cNvSpPr txBox="1"/>
          <p:nvPr/>
        </p:nvSpPr>
        <p:spPr>
          <a:xfrm>
            <a:off x="5573886" y="82435"/>
            <a:ext cx="2080227" cy="401709"/>
          </a:xfrm>
          <a:prstGeom prst="rect">
            <a:avLst/>
          </a:prstGeom>
          <a:noFill/>
        </p:spPr>
        <p:txBody>
          <a:bodyPr wrap="square" rtlCol="0">
            <a:spAutoFit/>
          </a:bodyPr>
          <a:lstStyle/>
          <a:p>
            <a:pPr algn="ctr"/>
            <a:r>
              <a:rPr lang="en-US" altLang="ko-KR" dirty="0">
                <a:latin typeface="CMU Serif" panose="02000603000000000000" pitchFamily="2" charset="0"/>
                <a:ea typeface="CMU Serif" panose="02000603000000000000" pitchFamily="2" charset="0"/>
                <a:cs typeface="CMU Serif" panose="02000603000000000000" pitchFamily="2" charset="0"/>
              </a:rPr>
              <a:t>Interaction</a:t>
            </a:r>
            <a:endParaRPr lang="ko-KR" altLang="en-US" dirty="0">
              <a:latin typeface="CMU Serif" panose="02000603000000000000" pitchFamily="2" charset="0"/>
              <a:cs typeface="CMU Serif" panose="02000603000000000000" pitchFamily="2" charset="0"/>
            </a:endParaRPr>
          </a:p>
        </p:txBody>
      </p:sp>
      <p:pic>
        <p:nvPicPr>
          <p:cNvPr id="123" name="그림 122">
            <a:extLst>
              <a:ext uri="{FF2B5EF4-FFF2-40B4-BE49-F238E27FC236}">
                <a16:creationId xmlns:a16="http://schemas.microsoft.com/office/drawing/2014/main" id="{C372FF1D-762E-A0D3-F647-5464EBB129BA}"/>
              </a:ext>
            </a:extLst>
          </p:cNvPr>
          <p:cNvPicPr>
            <a:picLocks noChangeAspect="1"/>
          </p:cNvPicPr>
          <p:nvPr/>
        </p:nvPicPr>
        <p:blipFill>
          <a:blip r:embed="rId8"/>
          <a:stretch>
            <a:fillRect/>
          </a:stretch>
        </p:blipFill>
        <p:spPr>
          <a:xfrm>
            <a:off x="8365749" y="963268"/>
            <a:ext cx="3727916" cy="1524892"/>
          </a:xfrm>
          <a:prstGeom prst="rect">
            <a:avLst/>
          </a:prstGeom>
        </p:spPr>
      </p:pic>
      <p:sp>
        <p:nvSpPr>
          <p:cNvPr id="124" name="TextBox 123">
            <a:extLst>
              <a:ext uri="{FF2B5EF4-FFF2-40B4-BE49-F238E27FC236}">
                <a16:creationId xmlns:a16="http://schemas.microsoft.com/office/drawing/2014/main" id="{C6ECB9B5-F2F3-8356-33B1-ED3E1A5E0BFA}"/>
              </a:ext>
            </a:extLst>
          </p:cNvPr>
          <p:cNvSpPr txBox="1"/>
          <p:nvPr/>
        </p:nvSpPr>
        <p:spPr>
          <a:xfrm>
            <a:off x="8951019" y="76153"/>
            <a:ext cx="2591884" cy="702992"/>
          </a:xfrm>
          <a:prstGeom prst="rect">
            <a:avLst/>
          </a:prstGeom>
          <a:noFill/>
        </p:spPr>
        <p:txBody>
          <a:bodyPr wrap="square" rtlCol="0">
            <a:spAutoFit/>
          </a:bodyPr>
          <a:lstStyle/>
          <a:p>
            <a:pPr algn="ctr"/>
            <a:r>
              <a:rPr lang="en-US" altLang="ko-KR" dirty="0">
                <a:latin typeface="CMU Serif" panose="02000603000000000000" pitchFamily="2" charset="0"/>
                <a:ea typeface="CMU Serif" panose="02000603000000000000" pitchFamily="2" charset="0"/>
                <a:cs typeface="CMU Serif" panose="02000603000000000000" pitchFamily="2" charset="0"/>
              </a:rPr>
              <a:t>Topical </a:t>
            </a:r>
          </a:p>
          <a:p>
            <a:pPr algn="ctr"/>
            <a:r>
              <a:rPr lang="en-US" altLang="ko-KR" dirty="0">
                <a:latin typeface="CMU Serif" panose="02000603000000000000" pitchFamily="2" charset="0"/>
                <a:ea typeface="CMU Serif" panose="02000603000000000000" pitchFamily="2" charset="0"/>
                <a:cs typeface="CMU Serif" panose="02000603000000000000" pitchFamily="2" charset="0"/>
              </a:rPr>
              <a:t>Interaction Analysis</a:t>
            </a:r>
            <a:endParaRPr lang="ko-KR" altLang="en-US" dirty="0">
              <a:latin typeface="CMU Serif" panose="02000603000000000000" pitchFamily="2" charset="0"/>
              <a:cs typeface="CMU Serif" panose="02000603000000000000" pitchFamily="2" charset="0"/>
            </a:endParaRPr>
          </a:p>
        </p:txBody>
      </p:sp>
      <p:grpSp>
        <p:nvGrpSpPr>
          <p:cNvPr id="142" name="그룹 141">
            <a:extLst>
              <a:ext uri="{FF2B5EF4-FFF2-40B4-BE49-F238E27FC236}">
                <a16:creationId xmlns:a16="http://schemas.microsoft.com/office/drawing/2014/main" id="{3F975082-3F4F-0638-3202-424694850D1E}"/>
              </a:ext>
            </a:extLst>
          </p:cNvPr>
          <p:cNvGrpSpPr/>
          <p:nvPr/>
        </p:nvGrpSpPr>
        <p:grpSpPr>
          <a:xfrm>
            <a:off x="5949646" y="4244906"/>
            <a:ext cx="6242354" cy="2536941"/>
            <a:chOff x="5923978" y="3561289"/>
            <a:chExt cx="5913605" cy="2332465"/>
          </a:xfrm>
        </p:grpSpPr>
        <p:grpSp>
          <p:nvGrpSpPr>
            <p:cNvPr id="55" name="그룹 54">
              <a:extLst>
                <a:ext uri="{FF2B5EF4-FFF2-40B4-BE49-F238E27FC236}">
                  <a16:creationId xmlns:a16="http://schemas.microsoft.com/office/drawing/2014/main" id="{6A8E19EB-B98C-327E-CA69-743705D87E47}"/>
                </a:ext>
              </a:extLst>
            </p:cNvPr>
            <p:cNvGrpSpPr/>
            <p:nvPr/>
          </p:nvGrpSpPr>
          <p:grpSpPr>
            <a:xfrm>
              <a:off x="5923978" y="4332747"/>
              <a:ext cx="5913605" cy="1561007"/>
              <a:chOff x="652429" y="931004"/>
              <a:chExt cx="11523942" cy="3041962"/>
            </a:xfrm>
          </p:grpSpPr>
          <p:cxnSp>
            <p:nvCxnSpPr>
              <p:cNvPr id="56" name="직선 화살표 연결선 55">
                <a:extLst>
                  <a:ext uri="{FF2B5EF4-FFF2-40B4-BE49-F238E27FC236}">
                    <a16:creationId xmlns:a16="http://schemas.microsoft.com/office/drawing/2014/main" id="{22054778-A63D-7EC8-C8BB-0D835E2E15D1}"/>
                  </a:ext>
                </a:extLst>
              </p:cNvPr>
              <p:cNvCxnSpPr>
                <a:cxnSpLocks/>
              </p:cNvCxnSpPr>
              <p:nvPr/>
            </p:nvCxnSpPr>
            <p:spPr>
              <a:xfrm>
                <a:off x="652429" y="3519758"/>
                <a:ext cx="10738382" cy="193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9B71FDE-33D1-7555-AF41-8F23867D958D}"/>
                  </a:ext>
                </a:extLst>
              </p:cNvPr>
              <p:cNvCxnSpPr>
                <a:cxnSpLocks/>
                <a:stCxn id="114" idx="4"/>
                <a:endCxn id="59" idx="0"/>
              </p:cNvCxnSpPr>
              <p:nvPr/>
            </p:nvCxnSpPr>
            <p:spPr>
              <a:xfrm>
                <a:off x="1274757" y="1275198"/>
                <a:ext cx="0" cy="219090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89150709-0E96-496A-9102-59DFCFA40BE3}"/>
                  </a:ext>
                </a:extLst>
              </p:cNvPr>
              <p:cNvSpPr txBox="1"/>
              <p:nvPr/>
            </p:nvSpPr>
            <p:spPr>
              <a:xfrm>
                <a:off x="11389105" y="3392895"/>
                <a:ext cx="787266" cy="389851"/>
              </a:xfrm>
              <a:prstGeom prst="rect">
                <a:avLst/>
              </a:prstGeom>
              <a:noFill/>
            </p:spPr>
            <p:txBody>
              <a:bodyPr wrap="square" rtlCol="0">
                <a:spAutoFit/>
              </a:bodyPr>
              <a:lstStyle/>
              <a:p>
                <a:r>
                  <a:rPr lang="en-US" altLang="ko-KR" sz="700" dirty="0">
                    <a:latin typeface="CMU Serif" panose="02000603000000000000" pitchFamily="2" charset="0"/>
                    <a:ea typeface="CMU Serif" panose="02000603000000000000" pitchFamily="2" charset="0"/>
                    <a:cs typeface="CMU Serif" panose="02000603000000000000" pitchFamily="2" charset="0"/>
                  </a:rPr>
                  <a:t>Time</a:t>
                </a:r>
                <a:endParaRPr lang="ko-KR" altLang="en-US" sz="700" dirty="0">
                  <a:latin typeface="CMU Serif" panose="02000603000000000000" pitchFamily="2" charset="0"/>
                  <a:cs typeface="CMU Serif" panose="02000603000000000000" pitchFamily="2" charset="0"/>
                </a:endParaRPr>
              </a:p>
            </p:txBody>
          </p:sp>
          <p:sp>
            <p:nvSpPr>
              <p:cNvPr id="59" name="타원 58">
                <a:extLst>
                  <a:ext uri="{FF2B5EF4-FFF2-40B4-BE49-F238E27FC236}">
                    <a16:creationId xmlns:a16="http://schemas.microsoft.com/office/drawing/2014/main" id="{08A2ACBF-53CF-1366-388A-778247C2453E}"/>
                  </a:ext>
                </a:extLst>
              </p:cNvPr>
              <p:cNvSpPr/>
              <p:nvPr/>
            </p:nvSpPr>
            <p:spPr>
              <a:xfrm>
                <a:off x="1203164" y="3466104"/>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1C5C8E5E-C42A-B1C4-995A-322654E23348}"/>
                  </a:ext>
                </a:extLst>
              </p:cNvPr>
              <p:cNvSpPr/>
              <p:nvPr/>
            </p:nvSpPr>
            <p:spPr>
              <a:xfrm>
                <a:off x="2240417" y="3467921"/>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3D91591C-B118-0AF1-0C32-99B11B237240}"/>
                  </a:ext>
                </a:extLst>
              </p:cNvPr>
              <p:cNvSpPr/>
              <p:nvPr/>
            </p:nvSpPr>
            <p:spPr>
              <a:xfrm>
                <a:off x="3282244" y="3472415"/>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TextBox 61">
                <a:extLst>
                  <a:ext uri="{FF2B5EF4-FFF2-40B4-BE49-F238E27FC236}">
                    <a16:creationId xmlns:a16="http://schemas.microsoft.com/office/drawing/2014/main" id="{604EC5EF-A315-C0AE-FD51-7C5E2ADB8BFD}"/>
                  </a:ext>
                </a:extLst>
              </p:cNvPr>
              <p:cNvSpPr txBox="1"/>
              <p:nvPr/>
            </p:nvSpPr>
            <p:spPr>
              <a:xfrm>
                <a:off x="977561" y="3581704"/>
                <a:ext cx="590983" cy="389851"/>
              </a:xfrm>
              <a:prstGeom prst="rect">
                <a:avLst/>
              </a:prstGeom>
              <a:noFill/>
            </p:spPr>
            <p:txBody>
              <a:bodyPr wrap="square" rtlCol="0">
                <a:spAutoFit/>
              </a:bodyPr>
              <a:lstStyle/>
              <a:p>
                <a:pPr algn="ctr"/>
                <a:r>
                  <a:rPr lang="en-US" altLang="ko-KR" sz="700" dirty="0">
                    <a:latin typeface="CMU Serif" panose="02000603000000000000" pitchFamily="2" charset="0"/>
                    <a:ea typeface="CMU Serif" panose="02000603000000000000" pitchFamily="2" charset="0"/>
                    <a:cs typeface="CMU Serif" panose="02000603000000000000" pitchFamily="2" charset="0"/>
                  </a:rPr>
                  <a:t>T1</a:t>
                </a:r>
                <a:endParaRPr lang="ko-KR" altLang="en-US" sz="700" dirty="0">
                  <a:latin typeface="CMU Serif" panose="02000603000000000000" pitchFamily="2" charset="0"/>
                  <a:cs typeface="CMU Serif" panose="02000603000000000000" pitchFamily="2" charset="0"/>
                </a:endParaRPr>
              </a:p>
            </p:txBody>
          </p:sp>
          <p:sp>
            <p:nvSpPr>
              <p:cNvPr id="63" name="TextBox 62">
                <a:extLst>
                  <a:ext uri="{FF2B5EF4-FFF2-40B4-BE49-F238E27FC236}">
                    <a16:creationId xmlns:a16="http://schemas.microsoft.com/office/drawing/2014/main" id="{DDCEA304-51C6-3823-7B06-1F6A78A535C3}"/>
                  </a:ext>
                </a:extLst>
              </p:cNvPr>
              <p:cNvSpPr txBox="1"/>
              <p:nvPr/>
            </p:nvSpPr>
            <p:spPr>
              <a:xfrm>
                <a:off x="2024039" y="3583115"/>
                <a:ext cx="590983" cy="389851"/>
              </a:xfrm>
              <a:prstGeom prst="rect">
                <a:avLst/>
              </a:prstGeom>
              <a:noFill/>
            </p:spPr>
            <p:txBody>
              <a:bodyPr wrap="square" rtlCol="0">
                <a:spAutoFit/>
              </a:bodyPr>
              <a:lstStyle/>
              <a:p>
                <a:pPr algn="ctr"/>
                <a:r>
                  <a:rPr lang="en-US" altLang="ko-KR" sz="700" dirty="0">
                    <a:latin typeface="CMU Serif" panose="02000603000000000000" pitchFamily="2" charset="0"/>
                    <a:ea typeface="CMU Serif" panose="02000603000000000000" pitchFamily="2" charset="0"/>
                    <a:cs typeface="CMU Serif" panose="02000603000000000000" pitchFamily="2" charset="0"/>
                  </a:rPr>
                  <a:t>T2</a:t>
                </a:r>
                <a:endParaRPr lang="ko-KR" altLang="en-US" sz="700" dirty="0">
                  <a:latin typeface="CMU Serif" panose="02000603000000000000" pitchFamily="2" charset="0"/>
                  <a:cs typeface="CMU Serif" panose="02000603000000000000" pitchFamily="2" charset="0"/>
                </a:endParaRPr>
              </a:p>
            </p:txBody>
          </p:sp>
          <p:sp>
            <p:nvSpPr>
              <p:cNvPr id="64" name="TextBox 63">
                <a:extLst>
                  <a:ext uri="{FF2B5EF4-FFF2-40B4-BE49-F238E27FC236}">
                    <a16:creationId xmlns:a16="http://schemas.microsoft.com/office/drawing/2014/main" id="{CCDAC67C-7BC7-08A3-0466-9A112C3F7A5E}"/>
                  </a:ext>
                </a:extLst>
              </p:cNvPr>
              <p:cNvSpPr txBox="1"/>
              <p:nvPr/>
            </p:nvSpPr>
            <p:spPr>
              <a:xfrm>
                <a:off x="3073790" y="3581704"/>
                <a:ext cx="590983" cy="389851"/>
              </a:xfrm>
              <a:prstGeom prst="rect">
                <a:avLst/>
              </a:prstGeom>
              <a:noFill/>
            </p:spPr>
            <p:txBody>
              <a:bodyPr wrap="square" rtlCol="0">
                <a:spAutoFit/>
              </a:bodyPr>
              <a:lstStyle/>
              <a:p>
                <a:pPr algn="ctr"/>
                <a:r>
                  <a:rPr lang="en-US" altLang="ko-KR" sz="700" dirty="0">
                    <a:latin typeface="CMU Serif" panose="02000603000000000000" pitchFamily="2" charset="0"/>
                    <a:ea typeface="CMU Serif" panose="02000603000000000000" pitchFamily="2" charset="0"/>
                    <a:cs typeface="CMU Serif" panose="02000603000000000000" pitchFamily="2" charset="0"/>
                  </a:rPr>
                  <a:t>T3</a:t>
                </a:r>
                <a:endParaRPr lang="ko-KR" altLang="en-US" sz="700" dirty="0">
                  <a:latin typeface="CMU Serif" panose="02000603000000000000" pitchFamily="2" charset="0"/>
                  <a:cs typeface="CMU Serif" panose="02000603000000000000" pitchFamily="2" charset="0"/>
                </a:endParaRPr>
              </a:p>
            </p:txBody>
          </p:sp>
          <p:cxnSp>
            <p:nvCxnSpPr>
              <p:cNvPr id="65" name="직선 화살표 연결선 64">
                <a:extLst>
                  <a:ext uri="{FF2B5EF4-FFF2-40B4-BE49-F238E27FC236}">
                    <a16:creationId xmlns:a16="http://schemas.microsoft.com/office/drawing/2014/main" id="{57158CDD-0277-CA1C-9EF7-A5ED09F51EFF}"/>
                  </a:ext>
                </a:extLst>
              </p:cNvPr>
              <p:cNvCxnSpPr>
                <a:cxnSpLocks/>
                <a:stCxn id="115" idx="4"/>
                <a:endCxn id="61" idx="0"/>
              </p:cNvCxnSpPr>
              <p:nvPr/>
            </p:nvCxnSpPr>
            <p:spPr>
              <a:xfrm flipH="1">
                <a:off x="3353837" y="1275198"/>
                <a:ext cx="15443" cy="2197217"/>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직선 화살표 연결선 65">
                <a:extLst>
                  <a:ext uri="{FF2B5EF4-FFF2-40B4-BE49-F238E27FC236}">
                    <a16:creationId xmlns:a16="http://schemas.microsoft.com/office/drawing/2014/main" id="{8A94F4FE-8E19-7676-D461-1913025FEE86}"/>
                  </a:ext>
                </a:extLst>
              </p:cNvPr>
              <p:cNvCxnSpPr>
                <a:cxnSpLocks/>
                <a:stCxn id="116" idx="4"/>
                <a:endCxn id="60" idx="0"/>
              </p:cNvCxnSpPr>
              <p:nvPr/>
            </p:nvCxnSpPr>
            <p:spPr>
              <a:xfrm flipH="1">
                <a:off x="2312010" y="2927455"/>
                <a:ext cx="7519" cy="540466"/>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10" name="그룹 109">
                <a:extLst>
                  <a:ext uri="{FF2B5EF4-FFF2-40B4-BE49-F238E27FC236}">
                    <a16:creationId xmlns:a16="http://schemas.microsoft.com/office/drawing/2014/main" id="{898BCB16-ED33-7E09-DB2D-012B65D6EDFE}"/>
                  </a:ext>
                </a:extLst>
              </p:cNvPr>
              <p:cNvGrpSpPr/>
              <p:nvPr/>
            </p:nvGrpSpPr>
            <p:grpSpPr>
              <a:xfrm>
                <a:off x="1105945" y="931004"/>
                <a:ext cx="2432149" cy="1996450"/>
                <a:chOff x="8046750" y="2059485"/>
                <a:chExt cx="2432149" cy="1996451"/>
              </a:xfrm>
            </p:grpSpPr>
            <p:sp>
              <p:nvSpPr>
                <p:cNvPr id="114" name="타원 113">
                  <a:extLst>
                    <a:ext uri="{FF2B5EF4-FFF2-40B4-BE49-F238E27FC236}">
                      <a16:creationId xmlns:a16="http://schemas.microsoft.com/office/drawing/2014/main" id="{24F81BD1-3624-2B61-3961-DA904E596F69}"/>
                    </a:ext>
                  </a:extLst>
                </p:cNvPr>
                <p:cNvSpPr/>
                <p:nvPr/>
              </p:nvSpPr>
              <p:spPr>
                <a:xfrm>
                  <a:off x="8046750" y="2059485"/>
                  <a:ext cx="337626" cy="34419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타원 114">
                  <a:extLst>
                    <a:ext uri="{FF2B5EF4-FFF2-40B4-BE49-F238E27FC236}">
                      <a16:creationId xmlns:a16="http://schemas.microsoft.com/office/drawing/2014/main" id="{9CE56FE0-EA17-C834-AFDA-E8EF744D6DA4}"/>
                    </a:ext>
                  </a:extLst>
                </p:cNvPr>
                <p:cNvSpPr/>
                <p:nvPr/>
              </p:nvSpPr>
              <p:spPr>
                <a:xfrm>
                  <a:off x="10141273" y="2059485"/>
                  <a:ext cx="337626" cy="34419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타원 115">
                  <a:extLst>
                    <a:ext uri="{FF2B5EF4-FFF2-40B4-BE49-F238E27FC236}">
                      <a16:creationId xmlns:a16="http://schemas.microsoft.com/office/drawing/2014/main" id="{822D3F24-AA1E-971C-154C-34B88728B499}"/>
                    </a:ext>
                  </a:extLst>
                </p:cNvPr>
                <p:cNvSpPr/>
                <p:nvPr/>
              </p:nvSpPr>
              <p:spPr>
                <a:xfrm>
                  <a:off x="9091522" y="3711742"/>
                  <a:ext cx="337626" cy="344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7" name="직선 화살표 연결선 116">
                  <a:extLst>
                    <a:ext uri="{FF2B5EF4-FFF2-40B4-BE49-F238E27FC236}">
                      <a16:creationId xmlns:a16="http://schemas.microsoft.com/office/drawing/2014/main" id="{CE3B39C3-9022-7C55-129C-BD14B525F979}"/>
                    </a:ext>
                  </a:extLst>
                </p:cNvPr>
                <p:cNvCxnSpPr>
                  <a:stCxn id="114" idx="6"/>
                  <a:endCxn id="115" idx="3"/>
                </p:cNvCxnSpPr>
                <p:nvPr/>
              </p:nvCxnSpPr>
              <p:spPr>
                <a:xfrm>
                  <a:off x="8384376" y="2231582"/>
                  <a:ext cx="1806341" cy="121691"/>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93A82F1D-7296-0EC2-89D5-2046367AEC3F}"/>
                    </a:ext>
                  </a:extLst>
                </p:cNvPr>
                <p:cNvCxnSpPr>
                  <a:cxnSpLocks/>
                  <a:stCxn id="114" idx="4"/>
                  <a:endCxn id="116" idx="2"/>
                </p:cNvCxnSpPr>
                <p:nvPr/>
              </p:nvCxnSpPr>
              <p:spPr>
                <a:xfrm>
                  <a:off x="8215563" y="2403679"/>
                  <a:ext cx="875959" cy="148016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71D48425-E3EE-D983-90C5-26FDE4B321EF}"/>
                    </a:ext>
                  </a:extLst>
                </p:cNvPr>
                <p:cNvCxnSpPr>
                  <a:cxnSpLocks/>
                  <a:stCxn id="116" idx="6"/>
                  <a:endCxn id="115" idx="4"/>
                </p:cNvCxnSpPr>
                <p:nvPr/>
              </p:nvCxnSpPr>
              <p:spPr>
                <a:xfrm flipV="1">
                  <a:off x="9429148" y="2403679"/>
                  <a:ext cx="880938" cy="148016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68" name="그룹 67">
                <a:extLst>
                  <a:ext uri="{FF2B5EF4-FFF2-40B4-BE49-F238E27FC236}">
                    <a16:creationId xmlns:a16="http://schemas.microsoft.com/office/drawing/2014/main" id="{2C0F256F-87A6-A25D-1D3E-5B51E53118E5}"/>
                  </a:ext>
                </a:extLst>
              </p:cNvPr>
              <p:cNvGrpSpPr/>
              <p:nvPr/>
            </p:nvGrpSpPr>
            <p:grpSpPr>
              <a:xfrm>
                <a:off x="4543730" y="931004"/>
                <a:ext cx="2687213" cy="3028898"/>
                <a:chOff x="4543730" y="931004"/>
                <a:chExt cx="2687213" cy="3028898"/>
              </a:xfrm>
            </p:grpSpPr>
            <p:grpSp>
              <p:nvGrpSpPr>
                <p:cNvPr id="100" name="그룹 99">
                  <a:extLst>
                    <a:ext uri="{FF2B5EF4-FFF2-40B4-BE49-F238E27FC236}">
                      <a16:creationId xmlns:a16="http://schemas.microsoft.com/office/drawing/2014/main" id="{8DB808BD-B64E-C989-C6A2-A465139B978A}"/>
                    </a:ext>
                  </a:extLst>
                </p:cNvPr>
                <p:cNvGrpSpPr/>
                <p:nvPr/>
              </p:nvGrpSpPr>
              <p:grpSpPr>
                <a:xfrm>
                  <a:off x="4661285" y="931004"/>
                  <a:ext cx="2432148" cy="1996451"/>
                  <a:chOff x="8046750" y="2059485"/>
                  <a:chExt cx="2432149" cy="1996451"/>
                </a:xfrm>
              </p:grpSpPr>
              <p:sp>
                <p:nvSpPr>
                  <p:cNvPr id="104" name="타원 103">
                    <a:extLst>
                      <a:ext uri="{FF2B5EF4-FFF2-40B4-BE49-F238E27FC236}">
                        <a16:creationId xmlns:a16="http://schemas.microsoft.com/office/drawing/2014/main" id="{CC028DD3-D685-F46C-A4BD-01C2AF25B3CB}"/>
                      </a:ext>
                    </a:extLst>
                  </p:cNvPr>
                  <p:cNvSpPr/>
                  <p:nvPr/>
                </p:nvSpPr>
                <p:spPr>
                  <a:xfrm>
                    <a:off x="8046750" y="2059485"/>
                    <a:ext cx="337626" cy="34419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타원 104">
                    <a:extLst>
                      <a:ext uri="{FF2B5EF4-FFF2-40B4-BE49-F238E27FC236}">
                        <a16:creationId xmlns:a16="http://schemas.microsoft.com/office/drawing/2014/main" id="{42B109A8-5149-C432-704A-4BD984E41D93}"/>
                      </a:ext>
                    </a:extLst>
                  </p:cNvPr>
                  <p:cNvSpPr/>
                  <p:nvPr/>
                </p:nvSpPr>
                <p:spPr>
                  <a:xfrm>
                    <a:off x="10141273" y="2059485"/>
                    <a:ext cx="337626" cy="34419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타원 105">
                    <a:extLst>
                      <a:ext uri="{FF2B5EF4-FFF2-40B4-BE49-F238E27FC236}">
                        <a16:creationId xmlns:a16="http://schemas.microsoft.com/office/drawing/2014/main" id="{14616F2F-FB0B-9EAE-E634-0F04183CC45D}"/>
                      </a:ext>
                    </a:extLst>
                  </p:cNvPr>
                  <p:cNvSpPr/>
                  <p:nvPr/>
                </p:nvSpPr>
                <p:spPr>
                  <a:xfrm>
                    <a:off x="9091522" y="3711742"/>
                    <a:ext cx="337626" cy="344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7" name="직선 화살표 연결선 106">
                    <a:extLst>
                      <a:ext uri="{FF2B5EF4-FFF2-40B4-BE49-F238E27FC236}">
                        <a16:creationId xmlns:a16="http://schemas.microsoft.com/office/drawing/2014/main" id="{62C577F5-A5EE-9F03-3C36-BD2267B06391}"/>
                      </a:ext>
                    </a:extLst>
                  </p:cNvPr>
                  <p:cNvCxnSpPr>
                    <a:stCxn id="104" idx="6"/>
                    <a:endCxn id="105" idx="3"/>
                  </p:cNvCxnSpPr>
                  <p:nvPr/>
                </p:nvCxnSpPr>
                <p:spPr>
                  <a:xfrm>
                    <a:off x="8384376" y="2231582"/>
                    <a:ext cx="1806341" cy="121691"/>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65829629-8341-D229-92FE-E7CD504BB0C6}"/>
                      </a:ext>
                    </a:extLst>
                  </p:cNvPr>
                  <p:cNvCxnSpPr>
                    <a:cxnSpLocks/>
                    <a:stCxn id="104" idx="4"/>
                    <a:endCxn id="106" idx="2"/>
                  </p:cNvCxnSpPr>
                  <p:nvPr/>
                </p:nvCxnSpPr>
                <p:spPr>
                  <a:xfrm>
                    <a:off x="8215563" y="2403679"/>
                    <a:ext cx="875959" cy="148016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ADC7743A-2EF2-22E7-77C5-0AADB74FF178}"/>
                      </a:ext>
                    </a:extLst>
                  </p:cNvPr>
                  <p:cNvCxnSpPr>
                    <a:cxnSpLocks/>
                    <a:stCxn id="106" idx="6"/>
                    <a:endCxn id="105" idx="4"/>
                  </p:cNvCxnSpPr>
                  <p:nvPr/>
                </p:nvCxnSpPr>
                <p:spPr>
                  <a:xfrm flipV="1">
                    <a:off x="9429148" y="2403679"/>
                    <a:ext cx="880938" cy="148016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cxnSp>
              <p:nvCxnSpPr>
                <p:cNvPr id="91" name="직선 화살표 연결선 90">
                  <a:extLst>
                    <a:ext uri="{FF2B5EF4-FFF2-40B4-BE49-F238E27FC236}">
                      <a16:creationId xmlns:a16="http://schemas.microsoft.com/office/drawing/2014/main" id="{742354DF-37C6-4830-F9DE-C594468992D0}"/>
                    </a:ext>
                  </a:extLst>
                </p:cNvPr>
                <p:cNvCxnSpPr>
                  <a:cxnSpLocks/>
                  <a:stCxn id="104" idx="4"/>
                  <a:endCxn id="92" idx="0"/>
                </p:cNvCxnSpPr>
                <p:nvPr/>
              </p:nvCxnSpPr>
              <p:spPr>
                <a:xfrm>
                  <a:off x="4830099" y="1275198"/>
                  <a:ext cx="10828" cy="217784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 name="타원 91">
                  <a:extLst>
                    <a:ext uri="{FF2B5EF4-FFF2-40B4-BE49-F238E27FC236}">
                      <a16:creationId xmlns:a16="http://schemas.microsoft.com/office/drawing/2014/main" id="{22C1FBE6-877C-4072-884F-03D6732373DE}"/>
                    </a:ext>
                  </a:extLst>
                </p:cNvPr>
                <p:cNvSpPr/>
                <p:nvPr/>
              </p:nvSpPr>
              <p:spPr>
                <a:xfrm>
                  <a:off x="4769334" y="3453041"/>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타원 92">
                  <a:extLst>
                    <a:ext uri="{FF2B5EF4-FFF2-40B4-BE49-F238E27FC236}">
                      <a16:creationId xmlns:a16="http://schemas.microsoft.com/office/drawing/2014/main" id="{590936E9-7379-C084-88F8-10A976394854}"/>
                    </a:ext>
                  </a:extLst>
                </p:cNvPr>
                <p:cNvSpPr/>
                <p:nvPr/>
              </p:nvSpPr>
              <p:spPr>
                <a:xfrm>
                  <a:off x="5806587" y="3454858"/>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타원 93">
                  <a:extLst>
                    <a:ext uri="{FF2B5EF4-FFF2-40B4-BE49-F238E27FC236}">
                      <a16:creationId xmlns:a16="http://schemas.microsoft.com/office/drawing/2014/main" id="{CD27BCFD-E492-A011-3959-F2871033AA23}"/>
                    </a:ext>
                  </a:extLst>
                </p:cNvPr>
                <p:cNvSpPr/>
                <p:nvPr/>
              </p:nvSpPr>
              <p:spPr>
                <a:xfrm>
                  <a:off x="6848414" y="3459352"/>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TextBox 94">
                  <a:extLst>
                    <a:ext uri="{FF2B5EF4-FFF2-40B4-BE49-F238E27FC236}">
                      <a16:creationId xmlns:a16="http://schemas.microsoft.com/office/drawing/2014/main" id="{10163494-BC0D-53FB-F367-E32A9C02E260}"/>
                    </a:ext>
                  </a:extLst>
                </p:cNvPr>
                <p:cNvSpPr txBox="1"/>
                <p:nvPr/>
              </p:nvSpPr>
              <p:spPr>
                <a:xfrm>
                  <a:off x="4543730" y="3568640"/>
                  <a:ext cx="590982" cy="389851"/>
                </a:xfrm>
                <a:prstGeom prst="rect">
                  <a:avLst/>
                </a:prstGeom>
                <a:noFill/>
              </p:spPr>
              <p:txBody>
                <a:bodyPr wrap="square" rtlCol="0">
                  <a:spAutoFit/>
                </a:bodyPr>
                <a:lstStyle/>
                <a:p>
                  <a:pPr algn="ctr"/>
                  <a:r>
                    <a:rPr lang="en-US" altLang="ko-KR" sz="700" dirty="0">
                      <a:latin typeface="CMU Serif" panose="02000603000000000000" pitchFamily="2" charset="0"/>
                      <a:ea typeface="CMU Serif" panose="02000603000000000000" pitchFamily="2" charset="0"/>
                      <a:cs typeface="CMU Serif" panose="02000603000000000000" pitchFamily="2" charset="0"/>
                    </a:rPr>
                    <a:t>T4</a:t>
                  </a:r>
                  <a:endParaRPr lang="ko-KR" altLang="en-US" sz="700" dirty="0">
                    <a:latin typeface="CMU Serif" panose="02000603000000000000" pitchFamily="2" charset="0"/>
                    <a:cs typeface="CMU Serif" panose="02000603000000000000" pitchFamily="2" charset="0"/>
                  </a:endParaRPr>
                </a:p>
              </p:txBody>
            </p:sp>
            <p:sp>
              <p:nvSpPr>
                <p:cNvPr id="96" name="TextBox 95">
                  <a:extLst>
                    <a:ext uri="{FF2B5EF4-FFF2-40B4-BE49-F238E27FC236}">
                      <a16:creationId xmlns:a16="http://schemas.microsoft.com/office/drawing/2014/main" id="{01754D52-C992-1814-58BA-CCD8AB7B3B3E}"/>
                    </a:ext>
                  </a:extLst>
                </p:cNvPr>
                <p:cNvSpPr txBox="1"/>
                <p:nvPr/>
              </p:nvSpPr>
              <p:spPr>
                <a:xfrm>
                  <a:off x="5590209" y="3570051"/>
                  <a:ext cx="590982" cy="389851"/>
                </a:xfrm>
                <a:prstGeom prst="rect">
                  <a:avLst/>
                </a:prstGeom>
                <a:noFill/>
              </p:spPr>
              <p:txBody>
                <a:bodyPr wrap="square" rtlCol="0">
                  <a:spAutoFit/>
                </a:bodyPr>
                <a:lstStyle/>
                <a:p>
                  <a:pPr algn="ctr"/>
                  <a:r>
                    <a:rPr lang="en-US" altLang="ko-KR" sz="700" dirty="0">
                      <a:latin typeface="CMU Serif" panose="02000603000000000000" pitchFamily="2" charset="0"/>
                      <a:ea typeface="CMU Serif" panose="02000603000000000000" pitchFamily="2" charset="0"/>
                      <a:cs typeface="CMU Serif" panose="02000603000000000000" pitchFamily="2" charset="0"/>
                    </a:rPr>
                    <a:t>T5</a:t>
                  </a:r>
                  <a:endParaRPr lang="ko-KR" altLang="en-US" sz="700" dirty="0">
                    <a:latin typeface="CMU Serif" panose="02000603000000000000" pitchFamily="2" charset="0"/>
                    <a:cs typeface="CMU Serif" panose="02000603000000000000" pitchFamily="2" charset="0"/>
                  </a:endParaRPr>
                </a:p>
              </p:txBody>
            </p:sp>
            <p:sp>
              <p:nvSpPr>
                <p:cNvPr id="97" name="TextBox 96">
                  <a:extLst>
                    <a:ext uri="{FF2B5EF4-FFF2-40B4-BE49-F238E27FC236}">
                      <a16:creationId xmlns:a16="http://schemas.microsoft.com/office/drawing/2014/main" id="{A4D44710-A3B5-019D-617F-332938DF62D9}"/>
                    </a:ext>
                  </a:extLst>
                </p:cNvPr>
                <p:cNvSpPr txBox="1"/>
                <p:nvPr/>
              </p:nvSpPr>
              <p:spPr>
                <a:xfrm>
                  <a:off x="6639961" y="3568642"/>
                  <a:ext cx="590982" cy="389851"/>
                </a:xfrm>
                <a:prstGeom prst="rect">
                  <a:avLst/>
                </a:prstGeom>
                <a:noFill/>
              </p:spPr>
              <p:txBody>
                <a:bodyPr wrap="square" rtlCol="0">
                  <a:spAutoFit/>
                </a:bodyPr>
                <a:lstStyle/>
                <a:p>
                  <a:pPr algn="ctr"/>
                  <a:r>
                    <a:rPr lang="en-US" altLang="ko-KR" sz="700" dirty="0">
                      <a:latin typeface="CMU Serif" panose="02000603000000000000" pitchFamily="2" charset="0"/>
                      <a:ea typeface="CMU Serif" panose="02000603000000000000" pitchFamily="2" charset="0"/>
                      <a:cs typeface="CMU Serif" panose="02000603000000000000" pitchFamily="2" charset="0"/>
                    </a:rPr>
                    <a:t>T6</a:t>
                  </a:r>
                  <a:endParaRPr lang="ko-KR" altLang="en-US" sz="700" dirty="0">
                    <a:latin typeface="CMU Serif" panose="02000603000000000000" pitchFamily="2" charset="0"/>
                    <a:cs typeface="CMU Serif" panose="02000603000000000000" pitchFamily="2" charset="0"/>
                  </a:endParaRPr>
                </a:p>
              </p:txBody>
            </p:sp>
            <p:cxnSp>
              <p:nvCxnSpPr>
                <p:cNvPr id="98" name="직선 화살표 연결선 97">
                  <a:extLst>
                    <a:ext uri="{FF2B5EF4-FFF2-40B4-BE49-F238E27FC236}">
                      <a16:creationId xmlns:a16="http://schemas.microsoft.com/office/drawing/2014/main" id="{F9F41228-D304-0CBD-E7E1-89D4F4F70C18}"/>
                    </a:ext>
                  </a:extLst>
                </p:cNvPr>
                <p:cNvCxnSpPr>
                  <a:cxnSpLocks/>
                  <a:stCxn id="105" idx="4"/>
                  <a:endCxn id="94" idx="0"/>
                </p:cNvCxnSpPr>
                <p:nvPr/>
              </p:nvCxnSpPr>
              <p:spPr>
                <a:xfrm flipH="1">
                  <a:off x="6920007" y="1275198"/>
                  <a:ext cx="4615" cy="21841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직선 화살표 연결선 98">
                  <a:extLst>
                    <a:ext uri="{FF2B5EF4-FFF2-40B4-BE49-F238E27FC236}">
                      <a16:creationId xmlns:a16="http://schemas.microsoft.com/office/drawing/2014/main" id="{4764C24B-55C9-003A-D4F9-350D5567DBFC}"/>
                    </a:ext>
                  </a:extLst>
                </p:cNvPr>
                <p:cNvCxnSpPr>
                  <a:cxnSpLocks/>
                  <a:stCxn id="106" idx="4"/>
                  <a:endCxn id="93" idx="0"/>
                </p:cNvCxnSpPr>
                <p:nvPr/>
              </p:nvCxnSpPr>
              <p:spPr>
                <a:xfrm>
                  <a:off x="5874871" y="2927455"/>
                  <a:ext cx="3309" cy="5274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69" name="그룹 68">
                <a:extLst>
                  <a:ext uri="{FF2B5EF4-FFF2-40B4-BE49-F238E27FC236}">
                    <a16:creationId xmlns:a16="http://schemas.microsoft.com/office/drawing/2014/main" id="{562526AD-17E8-B95A-B3D4-C44B5BCC3683}"/>
                  </a:ext>
                </a:extLst>
              </p:cNvPr>
              <p:cNvGrpSpPr/>
              <p:nvPr/>
            </p:nvGrpSpPr>
            <p:grpSpPr>
              <a:xfrm>
                <a:off x="8360052" y="942656"/>
                <a:ext cx="2687213" cy="3028898"/>
                <a:chOff x="4543730" y="931004"/>
                <a:chExt cx="2687213" cy="3028898"/>
              </a:xfrm>
            </p:grpSpPr>
            <p:grpSp>
              <p:nvGrpSpPr>
                <p:cNvPr id="80" name="그룹 79">
                  <a:extLst>
                    <a:ext uri="{FF2B5EF4-FFF2-40B4-BE49-F238E27FC236}">
                      <a16:creationId xmlns:a16="http://schemas.microsoft.com/office/drawing/2014/main" id="{4F0175C3-9B0A-BEAD-D45F-0290E0A010B0}"/>
                    </a:ext>
                  </a:extLst>
                </p:cNvPr>
                <p:cNvGrpSpPr/>
                <p:nvPr/>
              </p:nvGrpSpPr>
              <p:grpSpPr>
                <a:xfrm>
                  <a:off x="4661285" y="931004"/>
                  <a:ext cx="2432148" cy="1996452"/>
                  <a:chOff x="8046750" y="2059485"/>
                  <a:chExt cx="2432149" cy="1996451"/>
                </a:xfrm>
              </p:grpSpPr>
              <p:sp>
                <p:nvSpPr>
                  <p:cNvPr id="84" name="타원 83">
                    <a:extLst>
                      <a:ext uri="{FF2B5EF4-FFF2-40B4-BE49-F238E27FC236}">
                        <a16:creationId xmlns:a16="http://schemas.microsoft.com/office/drawing/2014/main" id="{92D6B860-A935-3865-2930-74D229A62748}"/>
                      </a:ext>
                    </a:extLst>
                  </p:cNvPr>
                  <p:cNvSpPr/>
                  <p:nvPr/>
                </p:nvSpPr>
                <p:spPr>
                  <a:xfrm>
                    <a:off x="8046750" y="2059485"/>
                    <a:ext cx="337626" cy="34419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타원 84">
                    <a:extLst>
                      <a:ext uri="{FF2B5EF4-FFF2-40B4-BE49-F238E27FC236}">
                        <a16:creationId xmlns:a16="http://schemas.microsoft.com/office/drawing/2014/main" id="{01C455DB-9564-7F7A-14EE-EE77A55124B6}"/>
                      </a:ext>
                    </a:extLst>
                  </p:cNvPr>
                  <p:cNvSpPr/>
                  <p:nvPr/>
                </p:nvSpPr>
                <p:spPr>
                  <a:xfrm>
                    <a:off x="10141273" y="2059485"/>
                    <a:ext cx="337626" cy="34419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타원 85">
                    <a:extLst>
                      <a:ext uri="{FF2B5EF4-FFF2-40B4-BE49-F238E27FC236}">
                        <a16:creationId xmlns:a16="http://schemas.microsoft.com/office/drawing/2014/main" id="{1F51E03A-A4D5-79CE-F917-E6963D7F0D34}"/>
                      </a:ext>
                    </a:extLst>
                  </p:cNvPr>
                  <p:cNvSpPr/>
                  <p:nvPr/>
                </p:nvSpPr>
                <p:spPr>
                  <a:xfrm>
                    <a:off x="9091522" y="3711742"/>
                    <a:ext cx="337626" cy="344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7" name="직선 화살표 연결선 86">
                    <a:extLst>
                      <a:ext uri="{FF2B5EF4-FFF2-40B4-BE49-F238E27FC236}">
                        <a16:creationId xmlns:a16="http://schemas.microsoft.com/office/drawing/2014/main" id="{786ED244-E774-D901-2AC0-47E91EFEF218}"/>
                      </a:ext>
                    </a:extLst>
                  </p:cNvPr>
                  <p:cNvCxnSpPr>
                    <a:stCxn id="84" idx="6"/>
                    <a:endCxn id="85" idx="3"/>
                  </p:cNvCxnSpPr>
                  <p:nvPr/>
                </p:nvCxnSpPr>
                <p:spPr>
                  <a:xfrm>
                    <a:off x="8384376" y="2231582"/>
                    <a:ext cx="1806341" cy="121691"/>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4C5CC811-9E24-FDB5-CA2D-B0D737F31EBE}"/>
                      </a:ext>
                    </a:extLst>
                  </p:cNvPr>
                  <p:cNvCxnSpPr>
                    <a:cxnSpLocks/>
                    <a:stCxn id="84" idx="4"/>
                    <a:endCxn id="86" idx="2"/>
                  </p:cNvCxnSpPr>
                  <p:nvPr/>
                </p:nvCxnSpPr>
                <p:spPr>
                  <a:xfrm>
                    <a:off x="8215563" y="2403679"/>
                    <a:ext cx="875959" cy="148016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DD69D764-9A0A-9004-3483-6990719E4AC4}"/>
                      </a:ext>
                    </a:extLst>
                  </p:cNvPr>
                  <p:cNvCxnSpPr>
                    <a:cxnSpLocks/>
                    <a:stCxn id="86" idx="6"/>
                    <a:endCxn id="85" idx="4"/>
                  </p:cNvCxnSpPr>
                  <p:nvPr/>
                </p:nvCxnSpPr>
                <p:spPr>
                  <a:xfrm flipV="1">
                    <a:off x="9429148" y="2403679"/>
                    <a:ext cx="880938" cy="148016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cxnSp>
              <p:nvCxnSpPr>
                <p:cNvPr id="71" name="직선 화살표 연결선 70">
                  <a:extLst>
                    <a:ext uri="{FF2B5EF4-FFF2-40B4-BE49-F238E27FC236}">
                      <a16:creationId xmlns:a16="http://schemas.microsoft.com/office/drawing/2014/main" id="{65F8D85B-3C66-60E2-FDC8-25FEAC302478}"/>
                    </a:ext>
                  </a:extLst>
                </p:cNvPr>
                <p:cNvCxnSpPr>
                  <a:cxnSpLocks/>
                  <a:stCxn id="84" idx="4"/>
                  <a:endCxn id="72" idx="0"/>
                </p:cNvCxnSpPr>
                <p:nvPr/>
              </p:nvCxnSpPr>
              <p:spPr>
                <a:xfrm>
                  <a:off x="4830099" y="1275198"/>
                  <a:ext cx="10828" cy="217784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타원 71">
                  <a:extLst>
                    <a:ext uri="{FF2B5EF4-FFF2-40B4-BE49-F238E27FC236}">
                      <a16:creationId xmlns:a16="http://schemas.microsoft.com/office/drawing/2014/main" id="{673B6D4F-E8F1-0BEB-FB87-5AA4E74806F7}"/>
                    </a:ext>
                  </a:extLst>
                </p:cNvPr>
                <p:cNvSpPr/>
                <p:nvPr/>
              </p:nvSpPr>
              <p:spPr>
                <a:xfrm>
                  <a:off x="4769334" y="3453041"/>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a:extLst>
                    <a:ext uri="{FF2B5EF4-FFF2-40B4-BE49-F238E27FC236}">
                      <a16:creationId xmlns:a16="http://schemas.microsoft.com/office/drawing/2014/main" id="{C0348DC5-3928-B2CD-A750-0336D3D16B6C}"/>
                    </a:ext>
                  </a:extLst>
                </p:cNvPr>
                <p:cNvSpPr/>
                <p:nvPr/>
              </p:nvSpPr>
              <p:spPr>
                <a:xfrm>
                  <a:off x="5806587" y="3454858"/>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a:extLst>
                    <a:ext uri="{FF2B5EF4-FFF2-40B4-BE49-F238E27FC236}">
                      <a16:creationId xmlns:a16="http://schemas.microsoft.com/office/drawing/2014/main" id="{F825CD08-5B84-93F0-0B77-A99C6843F24F}"/>
                    </a:ext>
                  </a:extLst>
                </p:cNvPr>
                <p:cNvSpPr/>
                <p:nvPr/>
              </p:nvSpPr>
              <p:spPr>
                <a:xfrm>
                  <a:off x="6848414" y="3459352"/>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TextBox 74">
                  <a:extLst>
                    <a:ext uri="{FF2B5EF4-FFF2-40B4-BE49-F238E27FC236}">
                      <a16:creationId xmlns:a16="http://schemas.microsoft.com/office/drawing/2014/main" id="{DCD4B8E5-5B0C-DA57-F640-75C46900E6F7}"/>
                    </a:ext>
                  </a:extLst>
                </p:cNvPr>
                <p:cNvSpPr txBox="1"/>
                <p:nvPr/>
              </p:nvSpPr>
              <p:spPr>
                <a:xfrm>
                  <a:off x="4543730" y="3568640"/>
                  <a:ext cx="590982" cy="389851"/>
                </a:xfrm>
                <a:prstGeom prst="rect">
                  <a:avLst/>
                </a:prstGeom>
                <a:noFill/>
              </p:spPr>
              <p:txBody>
                <a:bodyPr wrap="square" rtlCol="0">
                  <a:spAutoFit/>
                </a:bodyPr>
                <a:lstStyle/>
                <a:p>
                  <a:pPr algn="ctr"/>
                  <a:r>
                    <a:rPr lang="en-US" altLang="ko-KR" sz="700" dirty="0">
                      <a:latin typeface="CMU Serif" panose="02000603000000000000" pitchFamily="2" charset="0"/>
                      <a:ea typeface="CMU Serif" panose="02000603000000000000" pitchFamily="2" charset="0"/>
                      <a:cs typeface="CMU Serif" panose="02000603000000000000" pitchFamily="2" charset="0"/>
                    </a:rPr>
                    <a:t>T7</a:t>
                  </a:r>
                  <a:endParaRPr lang="ko-KR" altLang="en-US" sz="700" dirty="0">
                    <a:latin typeface="CMU Serif" panose="02000603000000000000" pitchFamily="2" charset="0"/>
                    <a:cs typeface="CMU Serif" panose="02000603000000000000" pitchFamily="2" charset="0"/>
                  </a:endParaRPr>
                </a:p>
              </p:txBody>
            </p:sp>
            <p:sp>
              <p:nvSpPr>
                <p:cNvPr id="76" name="TextBox 75">
                  <a:extLst>
                    <a:ext uri="{FF2B5EF4-FFF2-40B4-BE49-F238E27FC236}">
                      <a16:creationId xmlns:a16="http://schemas.microsoft.com/office/drawing/2014/main" id="{66E1B1BA-4A9D-0626-81F8-96EB94DEB61E}"/>
                    </a:ext>
                  </a:extLst>
                </p:cNvPr>
                <p:cNvSpPr txBox="1"/>
                <p:nvPr/>
              </p:nvSpPr>
              <p:spPr>
                <a:xfrm>
                  <a:off x="5590209" y="3570051"/>
                  <a:ext cx="590982" cy="389851"/>
                </a:xfrm>
                <a:prstGeom prst="rect">
                  <a:avLst/>
                </a:prstGeom>
                <a:noFill/>
              </p:spPr>
              <p:txBody>
                <a:bodyPr wrap="square" rtlCol="0">
                  <a:spAutoFit/>
                </a:bodyPr>
                <a:lstStyle/>
                <a:p>
                  <a:pPr algn="ctr"/>
                  <a:r>
                    <a:rPr lang="en-US" altLang="ko-KR" sz="700" dirty="0">
                      <a:latin typeface="CMU Serif" panose="02000603000000000000" pitchFamily="2" charset="0"/>
                      <a:ea typeface="CMU Serif" panose="02000603000000000000" pitchFamily="2" charset="0"/>
                      <a:cs typeface="CMU Serif" panose="02000603000000000000" pitchFamily="2" charset="0"/>
                    </a:rPr>
                    <a:t>T8</a:t>
                  </a:r>
                  <a:endParaRPr lang="ko-KR" altLang="en-US" sz="700" dirty="0">
                    <a:latin typeface="CMU Serif" panose="02000603000000000000" pitchFamily="2" charset="0"/>
                    <a:cs typeface="CMU Serif" panose="02000603000000000000" pitchFamily="2" charset="0"/>
                  </a:endParaRPr>
                </a:p>
              </p:txBody>
            </p:sp>
            <p:sp>
              <p:nvSpPr>
                <p:cNvPr id="77" name="TextBox 76">
                  <a:extLst>
                    <a:ext uri="{FF2B5EF4-FFF2-40B4-BE49-F238E27FC236}">
                      <a16:creationId xmlns:a16="http://schemas.microsoft.com/office/drawing/2014/main" id="{CA6E4FF8-A9E6-864F-6B80-26562A365B24}"/>
                    </a:ext>
                  </a:extLst>
                </p:cNvPr>
                <p:cNvSpPr txBox="1"/>
                <p:nvPr/>
              </p:nvSpPr>
              <p:spPr>
                <a:xfrm>
                  <a:off x="6639961" y="3568642"/>
                  <a:ext cx="590982" cy="389851"/>
                </a:xfrm>
                <a:prstGeom prst="rect">
                  <a:avLst/>
                </a:prstGeom>
                <a:noFill/>
              </p:spPr>
              <p:txBody>
                <a:bodyPr wrap="square" rtlCol="0">
                  <a:spAutoFit/>
                </a:bodyPr>
                <a:lstStyle/>
                <a:p>
                  <a:pPr algn="ctr"/>
                  <a:r>
                    <a:rPr lang="en-US" altLang="ko-KR" sz="700" dirty="0">
                      <a:latin typeface="CMU Serif" panose="02000603000000000000" pitchFamily="2" charset="0"/>
                      <a:ea typeface="CMU Serif" panose="02000603000000000000" pitchFamily="2" charset="0"/>
                      <a:cs typeface="CMU Serif" panose="02000603000000000000" pitchFamily="2" charset="0"/>
                    </a:rPr>
                    <a:t>T9</a:t>
                  </a:r>
                  <a:endParaRPr lang="ko-KR" altLang="en-US" sz="700" dirty="0">
                    <a:latin typeface="CMU Serif" panose="02000603000000000000" pitchFamily="2" charset="0"/>
                    <a:cs typeface="CMU Serif" panose="02000603000000000000" pitchFamily="2" charset="0"/>
                  </a:endParaRPr>
                </a:p>
              </p:txBody>
            </p:sp>
            <p:cxnSp>
              <p:nvCxnSpPr>
                <p:cNvPr id="78" name="직선 화살표 연결선 77">
                  <a:extLst>
                    <a:ext uri="{FF2B5EF4-FFF2-40B4-BE49-F238E27FC236}">
                      <a16:creationId xmlns:a16="http://schemas.microsoft.com/office/drawing/2014/main" id="{2A9C2F03-11CE-B54F-8969-ACECFE9C0106}"/>
                    </a:ext>
                  </a:extLst>
                </p:cNvPr>
                <p:cNvCxnSpPr>
                  <a:cxnSpLocks/>
                  <a:stCxn id="85" idx="4"/>
                  <a:endCxn id="74" idx="0"/>
                </p:cNvCxnSpPr>
                <p:nvPr/>
              </p:nvCxnSpPr>
              <p:spPr>
                <a:xfrm flipH="1">
                  <a:off x="6920007" y="1275198"/>
                  <a:ext cx="4615" cy="218415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직선 화살표 연결선 78">
                  <a:extLst>
                    <a:ext uri="{FF2B5EF4-FFF2-40B4-BE49-F238E27FC236}">
                      <a16:creationId xmlns:a16="http://schemas.microsoft.com/office/drawing/2014/main" id="{CA5BBC11-9B05-5CEE-26CA-1FD2A48BB581}"/>
                    </a:ext>
                  </a:extLst>
                </p:cNvPr>
                <p:cNvCxnSpPr>
                  <a:cxnSpLocks/>
                  <a:stCxn id="86" idx="4"/>
                  <a:endCxn id="73" idx="0"/>
                </p:cNvCxnSpPr>
                <p:nvPr/>
              </p:nvCxnSpPr>
              <p:spPr>
                <a:xfrm>
                  <a:off x="5874871" y="2927455"/>
                  <a:ext cx="3309" cy="527403"/>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sp>
          <p:nvSpPr>
            <p:cNvPr id="125" name="TextBox 124">
              <a:extLst>
                <a:ext uri="{FF2B5EF4-FFF2-40B4-BE49-F238E27FC236}">
                  <a16:creationId xmlns:a16="http://schemas.microsoft.com/office/drawing/2014/main" id="{A2E5E761-6344-CB3D-E7BC-D84860B195C6}"/>
                </a:ext>
              </a:extLst>
            </p:cNvPr>
            <p:cNvSpPr txBox="1"/>
            <p:nvPr/>
          </p:nvSpPr>
          <p:spPr>
            <a:xfrm>
              <a:off x="7688883" y="3561289"/>
              <a:ext cx="2455384" cy="369332"/>
            </a:xfrm>
            <a:prstGeom prst="rect">
              <a:avLst/>
            </a:prstGeom>
            <a:noFill/>
          </p:spPr>
          <p:txBody>
            <a:bodyPr wrap="square" rtlCol="0">
              <a:spAutoFit/>
            </a:bodyPr>
            <a:lstStyle/>
            <a:p>
              <a:pPr algn="ctr"/>
              <a:r>
                <a:rPr lang="en-US" altLang="ko-KR" dirty="0">
                  <a:latin typeface="CMU Serif" panose="02000603000000000000" pitchFamily="2" charset="0"/>
                  <a:ea typeface="CMU Serif" panose="02000603000000000000" pitchFamily="2" charset="0"/>
                  <a:cs typeface="CMU Serif" panose="02000603000000000000" pitchFamily="2" charset="0"/>
                </a:rPr>
                <a:t>Stance Analysis</a:t>
              </a:r>
              <a:endParaRPr lang="ko-KR" altLang="en-US" dirty="0">
                <a:latin typeface="CMU Serif" panose="02000603000000000000" pitchFamily="2" charset="0"/>
                <a:cs typeface="CMU Serif" panose="02000603000000000000" pitchFamily="2" charset="0"/>
              </a:endParaRPr>
            </a:p>
          </p:txBody>
        </p:sp>
      </p:grpSp>
      <p:sp>
        <p:nvSpPr>
          <p:cNvPr id="126" name="화살표: 오른쪽 125">
            <a:extLst>
              <a:ext uri="{FF2B5EF4-FFF2-40B4-BE49-F238E27FC236}">
                <a16:creationId xmlns:a16="http://schemas.microsoft.com/office/drawing/2014/main" id="{86BDBF5D-5688-4465-FDFE-8FBF1349F0C3}"/>
              </a:ext>
            </a:extLst>
          </p:cNvPr>
          <p:cNvSpPr/>
          <p:nvPr/>
        </p:nvSpPr>
        <p:spPr>
          <a:xfrm>
            <a:off x="5011710" y="1285261"/>
            <a:ext cx="538295" cy="401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화살표: 오른쪽 126">
            <a:extLst>
              <a:ext uri="{FF2B5EF4-FFF2-40B4-BE49-F238E27FC236}">
                <a16:creationId xmlns:a16="http://schemas.microsoft.com/office/drawing/2014/main" id="{D2D643A4-E1A8-0C5B-B553-D0BCBB5BEAF7}"/>
              </a:ext>
            </a:extLst>
          </p:cNvPr>
          <p:cNvSpPr/>
          <p:nvPr/>
        </p:nvSpPr>
        <p:spPr>
          <a:xfrm>
            <a:off x="7674334" y="1285261"/>
            <a:ext cx="538295" cy="401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화살표: 오른쪽 127">
            <a:extLst>
              <a:ext uri="{FF2B5EF4-FFF2-40B4-BE49-F238E27FC236}">
                <a16:creationId xmlns:a16="http://schemas.microsoft.com/office/drawing/2014/main" id="{EB970BB4-096B-D916-A4A8-F96E3D8FD3CC}"/>
              </a:ext>
            </a:extLst>
          </p:cNvPr>
          <p:cNvSpPr/>
          <p:nvPr/>
        </p:nvSpPr>
        <p:spPr>
          <a:xfrm>
            <a:off x="4972554" y="5311406"/>
            <a:ext cx="538295" cy="401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1" name="그룹 140">
            <a:extLst>
              <a:ext uri="{FF2B5EF4-FFF2-40B4-BE49-F238E27FC236}">
                <a16:creationId xmlns:a16="http://schemas.microsoft.com/office/drawing/2014/main" id="{EF359363-7D70-8037-64C5-5971F833C8CE}"/>
              </a:ext>
            </a:extLst>
          </p:cNvPr>
          <p:cNvGrpSpPr/>
          <p:nvPr/>
        </p:nvGrpSpPr>
        <p:grpSpPr>
          <a:xfrm>
            <a:off x="2304700" y="4099230"/>
            <a:ext cx="2591884" cy="1954677"/>
            <a:chOff x="2357360" y="3148484"/>
            <a:chExt cx="2455384" cy="1797131"/>
          </a:xfrm>
        </p:grpSpPr>
        <p:grpSp>
          <p:nvGrpSpPr>
            <p:cNvPr id="140" name="그룹 139">
              <a:extLst>
                <a:ext uri="{FF2B5EF4-FFF2-40B4-BE49-F238E27FC236}">
                  <a16:creationId xmlns:a16="http://schemas.microsoft.com/office/drawing/2014/main" id="{3F065601-C8BC-207C-DDB7-F58AC03F010D}"/>
                </a:ext>
              </a:extLst>
            </p:cNvPr>
            <p:cNvGrpSpPr/>
            <p:nvPr/>
          </p:nvGrpSpPr>
          <p:grpSpPr>
            <a:xfrm>
              <a:off x="2581536" y="4031215"/>
              <a:ext cx="1448023" cy="914400"/>
              <a:chOff x="2327051" y="4068335"/>
              <a:chExt cx="1448023" cy="914400"/>
            </a:xfrm>
          </p:grpSpPr>
          <p:pic>
            <p:nvPicPr>
              <p:cNvPr id="131" name="그래픽 130" descr="펼쳐진 책 윤곽선">
                <a:extLst>
                  <a:ext uri="{FF2B5EF4-FFF2-40B4-BE49-F238E27FC236}">
                    <a16:creationId xmlns:a16="http://schemas.microsoft.com/office/drawing/2014/main" id="{6427596A-38FA-85F9-BC99-D11CFA846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27051" y="4068335"/>
                <a:ext cx="914400" cy="914400"/>
              </a:xfrm>
              <a:prstGeom prst="rect">
                <a:avLst/>
              </a:prstGeom>
            </p:spPr>
          </p:pic>
          <p:cxnSp>
            <p:nvCxnSpPr>
              <p:cNvPr id="134" name="직선 화살표 연결선 133">
                <a:extLst>
                  <a:ext uri="{FF2B5EF4-FFF2-40B4-BE49-F238E27FC236}">
                    <a16:creationId xmlns:a16="http://schemas.microsoft.com/office/drawing/2014/main" id="{2F40E9E2-A3F4-F1A3-364F-FB9460C23D2D}"/>
                  </a:ext>
                </a:extLst>
              </p:cNvPr>
              <p:cNvCxnSpPr>
                <a:cxnSpLocks/>
                <a:stCxn id="131" idx="3"/>
              </p:cNvCxnSpPr>
              <p:nvPr/>
            </p:nvCxnSpPr>
            <p:spPr>
              <a:xfrm>
                <a:off x="3241451" y="4525535"/>
                <a:ext cx="53362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9" name="TextBox 138">
              <a:extLst>
                <a:ext uri="{FF2B5EF4-FFF2-40B4-BE49-F238E27FC236}">
                  <a16:creationId xmlns:a16="http://schemas.microsoft.com/office/drawing/2014/main" id="{65BBC54C-5F96-F975-3065-43215F07F3D9}"/>
                </a:ext>
              </a:extLst>
            </p:cNvPr>
            <p:cNvSpPr txBox="1"/>
            <p:nvPr/>
          </p:nvSpPr>
          <p:spPr>
            <a:xfrm>
              <a:off x="2357360" y="3148484"/>
              <a:ext cx="2455384" cy="646331"/>
            </a:xfrm>
            <a:prstGeom prst="rect">
              <a:avLst/>
            </a:prstGeom>
            <a:noFill/>
          </p:spPr>
          <p:txBody>
            <a:bodyPr wrap="square" rtlCol="0">
              <a:spAutoFit/>
            </a:bodyPr>
            <a:lstStyle/>
            <a:p>
              <a:pPr algn="ctr"/>
              <a:r>
                <a:rPr lang="en-US" altLang="ko-KR" dirty="0">
                  <a:latin typeface="CMU Serif" panose="02000603000000000000" pitchFamily="2" charset="0"/>
                  <a:ea typeface="CMU Serif" panose="02000603000000000000" pitchFamily="2" charset="0"/>
                  <a:cs typeface="CMU Serif" panose="02000603000000000000" pitchFamily="2" charset="0"/>
                </a:rPr>
                <a:t>Lexicon-based</a:t>
              </a:r>
              <a:br>
                <a:rPr lang="en-US" altLang="ko-KR" dirty="0">
                  <a:latin typeface="CMU Serif" panose="02000603000000000000" pitchFamily="2" charset="0"/>
                  <a:ea typeface="CMU Serif" panose="02000603000000000000" pitchFamily="2" charset="0"/>
                  <a:cs typeface="CMU Serif" panose="02000603000000000000" pitchFamily="2" charset="0"/>
                </a:rPr>
              </a:br>
              <a:r>
                <a:rPr lang="en-US" altLang="ko-KR" dirty="0">
                  <a:latin typeface="CMU Serif" panose="02000603000000000000" pitchFamily="2" charset="0"/>
                  <a:ea typeface="CMU Serif" panose="02000603000000000000" pitchFamily="2" charset="0"/>
                  <a:cs typeface="CMU Serif" panose="02000603000000000000" pitchFamily="2" charset="0"/>
                </a:rPr>
                <a:t>Sentiment</a:t>
              </a:r>
              <a:r>
                <a:rPr lang="ko-KR" altLang="en-US" dirty="0">
                  <a:latin typeface="CMU Serif" panose="02000603000000000000" pitchFamily="2" charset="0"/>
                  <a:ea typeface="CMU Serif" panose="02000603000000000000" pitchFamily="2" charset="0"/>
                  <a:cs typeface="CMU Serif" panose="02000603000000000000" pitchFamily="2" charset="0"/>
                </a:rPr>
                <a:t> </a:t>
              </a:r>
              <a:r>
                <a:rPr lang="en-US" altLang="ko-KR" dirty="0">
                  <a:latin typeface="CMU Serif" panose="02000603000000000000" pitchFamily="2" charset="0"/>
                  <a:ea typeface="CMU Serif" panose="02000603000000000000" pitchFamily="2" charset="0"/>
                  <a:cs typeface="CMU Serif" panose="02000603000000000000" pitchFamily="2" charset="0"/>
                </a:rPr>
                <a:t>Analysis</a:t>
              </a:r>
              <a:endParaRPr lang="ko-KR" altLang="en-US" dirty="0">
                <a:latin typeface="CMU Serif" panose="02000603000000000000" pitchFamily="2" charset="0"/>
                <a:cs typeface="CMU Serif" panose="02000603000000000000" pitchFamily="2" charset="0"/>
              </a:endParaRPr>
            </a:p>
          </p:txBody>
        </p:sp>
      </p:grpSp>
      <p:cxnSp>
        <p:nvCxnSpPr>
          <p:cNvPr id="152" name="직선 화살표 연결선 151">
            <a:extLst>
              <a:ext uri="{FF2B5EF4-FFF2-40B4-BE49-F238E27FC236}">
                <a16:creationId xmlns:a16="http://schemas.microsoft.com/office/drawing/2014/main" id="{8E73986D-9737-2683-5670-39DCC3B4A506}"/>
              </a:ext>
            </a:extLst>
          </p:cNvPr>
          <p:cNvCxnSpPr>
            <a:stCxn id="13" idx="3"/>
          </p:cNvCxnSpPr>
          <p:nvPr/>
        </p:nvCxnSpPr>
        <p:spPr>
          <a:xfrm flipV="1">
            <a:off x="1217655" y="2395038"/>
            <a:ext cx="933179" cy="13487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4FFA8334-7566-3C54-D881-D0DCA4D9421F}"/>
              </a:ext>
            </a:extLst>
          </p:cNvPr>
          <p:cNvCxnSpPr>
            <a:cxnSpLocks/>
            <a:stCxn id="13" idx="3"/>
          </p:cNvCxnSpPr>
          <p:nvPr/>
        </p:nvCxnSpPr>
        <p:spPr>
          <a:xfrm>
            <a:off x="1217655" y="3743772"/>
            <a:ext cx="853652" cy="11566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B3DDEB-FCF1-C49B-E950-C880992FA503}"/>
              </a:ext>
            </a:extLst>
          </p:cNvPr>
          <p:cNvSpPr txBox="1"/>
          <p:nvPr/>
        </p:nvSpPr>
        <p:spPr>
          <a:xfrm>
            <a:off x="5838975" y="4789139"/>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Positive</a:t>
            </a:r>
            <a:endParaRPr lang="ko-KR" altLang="en-US" sz="1300" dirty="0">
              <a:latin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2858C0C7-DFD3-9FFF-A436-2150B8E53380}"/>
              </a:ext>
            </a:extLst>
          </p:cNvPr>
          <p:cNvSpPr txBox="1"/>
          <p:nvPr/>
        </p:nvSpPr>
        <p:spPr>
          <a:xfrm>
            <a:off x="6983217" y="4802222"/>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Negative</a:t>
            </a:r>
            <a:endParaRPr lang="ko-KR" altLang="en-US" sz="1300" dirty="0">
              <a:latin typeface="CMU Serif" panose="02000603000000000000" pitchFamily="2" charset="0"/>
              <a:cs typeface="CMU Serif" panose="02000603000000000000" pitchFamily="2" charset="0"/>
            </a:endParaRPr>
          </a:p>
        </p:txBody>
      </p:sp>
      <p:sp>
        <p:nvSpPr>
          <p:cNvPr id="7" name="TextBox 6">
            <a:extLst>
              <a:ext uri="{FF2B5EF4-FFF2-40B4-BE49-F238E27FC236}">
                <a16:creationId xmlns:a16="http://schemas.microsoft.com/office/drawing/2014/main" id="{30DDA7D9-F9E2-8535-996E-C7953029EEE3}"/>
              </a:ext>
            </a:extLst>
          </p:cNvPr>
          <p:cNvSpPr txBox="1"/>
          <p:nvPr/>
        </p:nvSpPr>
        <p:spPr>
          <a:xfrm>
            <a:off x="6420884" y="5508173"/>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Negative</a:t>
            </a:r>
            <a:endParaRPr lang="ko-KR" altLang="en-US" sz="1300" dirty="0">
              <a:latin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B9B73B0A-53FA-80ED-25CD-6FFFA38F9296}"/>
              </a:ext>
            </a:extLst>
          </p:cNvPr>
          <p:cNvSpPr txBox="1"/>
          <p:nvPr/>
        </p:nvSpPr>
        <p:spPr>
          <a:xfrm>
            <a:off x="8912490" y="4799695"/>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Negative</a:t>
            </a:r>
            <a:endParaRPr lang="ko-KR" altLang="en-US" sz="1300" dirty="0">
              <a:latin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ADE9E0DF-8E10-4866-0C56-74A14BB13B29}"/>
              </a:ext>
            </a:extLst>
          </p:cNvPr>
          <p:cNvSpPr txBox="1"/>
          <p:nvPr/>
        </p:nvSpPr>
        <p:spPr>
          <a:xfrm>
            <a:off x="8353999" y="5494705"/>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Negative</a:t>
            </a:r>
            <a:endParaRPr lang="ko-KR" altLang="en-US" sz="1300" dirty="0">
              <a:latin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3C479CC8-683A-0058-43BE-D410F882EF93}"/>
              </a:ext>
            </a:extLst>
          </p:cNvPr>
          <p:cNvSpPr txBox="1"/>
          <p:nvPr/>
        </p:nvSpPr>
        <p:spPr>
          <a:xfrm>
            <a:off x="11023905" y="4775754"/>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Negative</a:t>
            </a:r>
            <a:endParaRPr lang="ko-KR" altLang="en-US" sz="1300" dirty="0">
              <a:latin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D4FEEB78-0447-FE35-2B99-B8A3FB884B69}"/>
              </a:ext>
            </a:extLst>
          </p:cNvPr>
          <p:cNvSpPr txBox="1"/>
          <p:nvPr/>
        </p:nvSpPr>
        <p:spPr>
          <a:xfrm>
            <a:off x="10431500" y="5461884"/>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Negative</a:t>
            </a:r>
            <a:endParaRPr lang="ko-KR" altLang="en-US" sz="1300" dirty="0">
              <a:latin typeface="CMU Serif" panose="02000603000000000000" pitchFamily="2" charset="0"/>
              <a:cs typeface="CMU Serif" panose="02000603000000000000" pitchFamily="2" charset="0"/>
            </a:endParaRPr>
          </a:p>
        </p:txBody>
      </p:sp>
      <p:sp>
        <p:nvSpPr>
          <p:cNvPr id="15" name="TextBox 14">
            <a:extLst>
              <a:ext uri="{FF2B5EF4-FFF2-40B4-BE49-F238E27FC236}">
                <a16:creationId xmlns:a16="http://schemas.microsoft.com/office/drawing/2014/main" id="{6F928F63-15F8-1762-7B0C-9D44D968C5B8}"/>
              </a:ext>
            </a:extLst>
          </p:cNvPr>
          <p:cNvSpPr txBox="1"/>
          <p:nvPr/>
        </p:nvSpPr>
        <p:spPr>
          <a:xfrm>
            <a:off x="7785803" y="4754190"/>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Positive</a:t>
            </a:r>
            <a:endParaRPr lang="ko-KR" altLang="en-US" sz="1300" dirty="0">
              <a:latin typeface="CMU Serif" panose="02000603000000000000" pitchFamily="2" charset="0"/>
              <a:cs typeface="CMU Serif" panose="02000603000000000000" pitchFamily="2" charset="0"/>
            </a:endParaRPr>
          </a:p>
        </p:txBody>
      </p:sp>
      <p:sp>
        <p:nvSpPr>
          <p:cNvPr id="16" name="TextBox 15">
            <a:extLst>
              <a:ext uri="{FF2B5EF4-FFF2-40B4-BE49-F238E27FC236}">
                <a16:creationId xmlns:a16="http://schemas.microsoft.com/office/drawing/2014/main" id="{CAE60794-65C3-28C7-7944-9951399E9703}"/>
              </a:ext>
            </a:extLst>
          </p:cNvPr>
          <p:cNvSpPr txBox="1"/>
          <p:nvPr/>
        </p:nvSpPr>
        <p:spPr>
          <a:xfrm>
            <a:off x="9849654" y="4797145"/>
            <a:ext cx="853652" cy="292388"/>
          </a:xfrm>
          <a:prstGeom prst="rect">
            <a:avLst/>
          </a:prstGeom>
          <a:noFill/>
        </p:spPr>
        <p:txBody>
          <a:bodyPr wrap="square" rtlCol="0">
            <a:spAutoFit/>
          </a:bodyPr>
          <a:lstStyle/>
          <a:p>
            <a:pPr algn="ctr"/>
            <a:r>
              <a:rPr lang="en-US" altLang="ko-KR" sz="1300" dirty="0">
                <a:latin typeface="CMU Serif" panose="02000603000000000000" pitchFamily="2" charset="0"/>
                <a:cs typeface="CMU Serif" panose="02000603000000000000" pitchFamily="2" charset="0"/>
              </a:rPr>
              <a:t>Positive</a:t>
            </a:r>
            <a:endParaRPr lang="ko-KR" altLang="en-US" sz="1300" dirty="0">
              <a:latin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4181632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그룹 1037">
            <a:extLst>
              <a:ext uri="{FF2B5EF4-FFF2-40B4-BE49-F238E27FC236}">
                <a16:creationId xmlns:a16="http://schemas.microsoft.com/office/drawing/2014/main" id="{35166954-681D-BCD2-C706-697CBEF46806}"/>
              </a:ext>
            </a:extLst>
          </p:cNvPr>
          <p:cNvGrpSpPr/>
          <p:nvPr/>
        </p:nvGrpSpPr>
        <p:grpSpPr>
          <a:xfrm>
            <a:off x="4610113" y="45488"/>
            <a:ext cx="2971773" cy="2626469"/>
            <a:chOff x="4610113" y="45488"/>
            <a:chExt cx="2971773" cy="2626469"/>
          </a:xfrm>
        </p:grpSpPr>
        <p:grpSp>
          <p:nvGrpSpPr>
            <p:cNvPr id="26" name="그룹 25">
              <a:extLst>
                <a:ext uri="{FF2B5EF4-FFF2-40B4-BE49-F238E27FC236}">
                  <a16:creationId xmlns:a16="http://schemas.microsoft.com/office/drawing/2014/main" id="{76773C89-8872-4D3E-2519-62BE63C7A8C7}"/>
                </a:ext>
              </a:extLst>
            </p:cNvPr>
            <p:cNvGrpSpPr/>
            <p:nvPr/>
          </p:nvGrpSpPr>
          <p:grpSpPr>
            <a:xfrm>
              <a:off x="4610113" y="45488"/>
              <a:ext cx="2971773" cy="2272078"/>
              <a:chOff x="4271238" y="942039"/>
              <a:chExt cx="2971773" cy="2272078"/>
            </a:xfrm>
          </p:grpSpPr>
          <p:grpSp>
            <p:nvGrpSpPr>
              <p:cNvPr id="21" name="그룹 20">
                <a:extLst>
                  <a:ext uri="{FF2B5EF4-FFF2-40B4-BE49-F238E27FC236}">
                    <a16:creationId xmlns:a16="http://schemas.microsoft.com/office/drawing/2014/main" id="{9EC30CB5-FD3D-7DCD-C673-43D59FC084BE}"/>
                  </a:ext>
                </a:extLst>
              </p:cNvPr>
              <p:cNvGrpSpPr/>
              <p:nvPr/>
            </p:nvGrpSpPr>
            <p:grpSpPr>
              <a:xfrm>
                <a:off x="4271238" y="942039"/>
                <a:ext cx="2971773" cy="2272078"/>
                <a:chOff x="4271238" y="942039"/>
                <a:chExt cx="2971773" cy="2272078"/>
              </a:xfrm>
            </p:grpSpPr>
            <p:sp>
              <p:nvSpPr>
                <p:cNvPr id="16" name="직사각형 15">
                  <a:extLst>
                    <a:ext uri="{FF2B5EF4-FFF2-40B4-BE49-F238E27FC236}">
                      <a16:creationId xmlns:a16="http://schemas.microsoft.com/office/drawing/2014/main" id="{FFA73C6D-9545-BEE4-FD1E-7350BDFD2B56}"/>
                    </a:ext>
                  </a:extLst>
                </p:cNvPr>
                <p:cNvSpPr/>
                <p:nvPr/>
              </p:nvSpPr>
              <p:spPr>
                <a:xfrm>
                  <a:off x="4271238" y="942039"/>
                  <a:ext cx="2971773" cy="2272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2">
                  <a:extLst>
                    <a:ext uri="{FF2B5EF4-FFF2-40B4-BE49-F238E27FC236}">
                      <a16:creationId xmlns:a16="http://schemas.microsoft.com/office/drawing/2014/main" id="{03E3F4D5-C4A9-B109-DB4A-EEA71B6A1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650" y="1285117"/>
                  <a:ext cx="1188127" cy="14925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4BCC029C-AC69-1FF4-6D9C-F3AF6C3FD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091" y="1292640"/>
                  <a:ext cx="1133541" cy="14925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0DCBC63-4E0D-F758-7F6D-F821EE390F07}"/>
                    </a:ext>
                  </a:extLst>
                </p:cNvPr>
                <p:cNvSpPr txBox="1"/>
                <p:nvPr/>
              </p:nvSpPr>
              <p:spPr>
                <a:xfrm>
                  <a:off x="4882360" y="948355"/>
                  <a:ext cx="1749528" cy="338554"/>
                </a:xfrm>
                <a:prstGeom prst="rect">
                  <a:avLst/>
                </a:prstGeom>
                <a:noFill/>
              </p:spPr>
              <p:txBody>
                <a:bodyPr wrap="square" rtlCol="0">
                  <a:spAutoFit/>
                </a:bodyPr>
                <a:lstStyle/>
                <a:p>
                  <a:pPr algn="ctr"/>
                  <a:r>
                    <a:rPr lang="en-US" altLang="ko-KR" sz="1600" dirty="0">
                      <a:latin typeface="CMU Serif" panose="02000603000000000000" pitchFamily="2" charset="0"/>
                      <a:ea typeface="CMU Serif" panose="02000603000000000000" pitchFamily="2" charset="0"/>
                      <a:cs typeface="CMU Serif" panose="02000603000000000000" pitchFamily="2" charset="0"/>
                    </a:rPr>
                    <a:t>South Korea</a:t>
                  </a:r>
                  <a:endParaRPr lang="ko-KR" altLang="en-US" sz="1600" dirty="0">
                    <a:latin typeface="CMU Serif" panose="02000603000000000000" pitchFamily="2" charset="0"/>
                    <a:cs typeface="CMU Serif" panose="02000603000000000000" pitchFamily="2" charset="0"/>
                  </a:endParaRPr>
                </a:p>
              </p:txBody>
            </p:sp>
          </p:grpSp>
          <p:sp>
            <p:nvSpPr>
              <p:cNvPr id="24" name="TextBox 23">
                <a:extLst>
                  <a:ext uri="{FF2B5EF4-FFF2-40B4-BE49-F238E27FC236}">
                    <a16:creationId xmlns:a16="http://schemas.microsoft.com/office/drawing/2014/main" id="{BB5DF3F3-6275-8B50-1BD8-F6EC2F2BCE6A}"/>
                  </a:ext>
                </a:extLst>
              </p:cNvPr>
              <p:cNvSpPr txBox="1"/>
              <p:nvPr/>
            </p:nvSpPr>
            <p:spPr>
              <a:xfrm>
                <a:off x="4408380" y="2859907"/>
                <a:ext cx="1291476" cy="276999"/>
              </a:xfrm>
              <a:prstGeom prst="rect">
                <a:avLst/>
              </a:prstGeom>
              <a:noFill/>
            </p:spPr>
            <p:txBody>
              <a:bodyPr wrap="square" rtlCol="0">
                <a:spAutoFit/>
              </a:bodyPr>
              <a:lstStyle/>
              <a:p>
                <a:pPr algn="ctr"/>
                <a:r>
                  <a:rPr lang="en-US" altLang="ko-KR" sz="1200" dirty="0">
                    <a:latin typeface="CMU Serif" panose="02000603000000000000" pitchFamily="2" charset="0"/>
                    <a:cs typeface="CMU Serif" panose="02000603000000000000" pitchFamily="2" charset="0"/>
                  </a:rPr>
                  <a:t>Tae-woo </a:t>
                </a:r>
                <a:r>
                  <a:rPr lang="en-US" altLang="ko-KR" sz="1200" dirty="0" err="1">
                    <a:latin typeface="CMU Serif" panose="02000603000000000000" pitchFamily="2" charset="0"/>
                    <a:cs typeface="CMU Serif" panose="02000603000000000000" pitchFamily="2" charset="0"/>
                  </a:rPr>
                  <a:t>Roh</a:t>
                </a:r>
                <a:endParaRPr lang="ko-KR" altLang="en-US" sz="1200" dirty="0">
                  <a:latin typeface="CMU Serif" panose="02000603000000000000" pitchFamily="2" charset="0"/>
                  <a:cs typeface="CMU Serif" panose="02000603000000000000" pitchFamily="2" charset="0"/>
                </a:endParaRPr>
              </a:p>
            </p:txBody>
          </p:sp>
          <p:sp>
            <p:nvSpPr>
              <p:cNvPr id="25" name="TextBox 24">
                <a:extLst>
                  <a:ext uri="{FF2B5EF4-FFF2-40B4-BE49-F238E27FC236}">
                    <a16:creationId xmlns:a16="http://schemas.microsoft.com/office/drawing/2014/main" id="{3A00316C-A619-7ABB-C928-733D4983265C}"/>
                  </a:ext>
                </a:extLst>
              </p:cNvPr>
              <p:cNvSpPr txBox="1"/>
              <p:nvPr/>
            </p:nvSpPr>
            <p:spPr>
              <a:xfrm>
                <a:off x="5851026" y="2853917"/>
                <a:ext cx="1291477" cy="276999"/>
              </a:xfrm>
              <a:prstGeom prst="rect">
                <a:avLst/>
              </a:prstGeom>
              <a:noFill/>
            </p:spPr>
            <p:txBody>
              <a:bodyPr wrap="square" rtlCol="0">
                <a:spAutoFit/>
              </a:bodyPr>
              <a:lstStyle/>
              <a:p>
                <a:pPr algn="ctr"/>
                <a:r>
                  <a:rPr lang="en-US" altLang="ko-KR" sz="1200" dirty="0">
                    <a:latin typeface="CMU Serif" panose="02000603000000000000" pitchFamily="2" charset="0"/>
                    <a:ea typeface="CMU Serif" panose="02000603000000000000" pitchFamily="2" charset="0"/>
                    <a:cs typeface="CMU Serif" panose="02000603000000000000" pitchFamily="2" charset="0"/>
                  </a:rPr>
                  <a:t>Geun-hye Park</a:t>
                </a:r>
                <a:endParaRPr lang="ko-KR" altLang="en-US" sz="1200" dirty="0">
                  <a:latin typeface="CMU Serif" panose="02000603000000000000" pitchFamily="2" charset="0"/>
                  <a:cs typeface="CMU Serif" panose="02000603000000000000" pitchFamily="2" charset="0"/>
                </a:endParaRPr>
              </a:p>
            </p:txBody>
          </p:sp>
        </p:grpSp>
        <p:sp>
          <p:nvSpPr>
            <p:cNvPr id="27" name="TextBox 26">
              <a:extLst>
                <a:ext uri="{FF2B5EF4-FFF2-40B4-BE49-F238E27FC236}">
                  <a16:creationId xmlns:a16="http://schemas.microsoft.com/office/drawing/2014/main" id="{3A03A29A-0E1F-F923-96F3-10D594BB6594}"/>
                </a:ext>
              </a:extLst>
            </p:cNvPr>
            <p:cNvSpPr txBox="1"/>
            <p:nvPr/>
          </p:nvSpPr>
          <p:spPr>
            <a:xfrm>
              <a:off x="5221235" y="2333403"/>
              <a:ext cx="1749528" cy="338554"/>
            </a:xfrm>
            <a:prstGeom prst="rect">
              <a:avLst/>
            </a:prstGeom>
            <a:noFill/>
          </p:spPr>
          <p:txBody>
            <a:bodyPr wrap="square" rtlCol="0">
              <a:spAutoFit/>
            </a:bodyPr>
            <a:lstStyle/>
            <a:p>
              <a:pPr algn="ctr"/>
              <a:r>
                <a:rPr lang="en-US" altLang="ko-KR" sz="1600" dirty="0">
                  <a:latin typeface="CMU Serif" panose="02000603000000000000" pitchFamily="2" charset="0"/>
                  <a:ea typeface="CMU Serif" panose="02000603000000000000" pitchFamily="2" charset="0"/>
                  <a:cs typeface="CMU Serif" panose="02000603000000000000" pitchFamily="2" charset="0"/>
                </a:rPr>
                <a:t>Positive</a:t>
              </a:r>
              <a:endParaRPr lang="ko-KR" altLang="en-US" sz="1600" dirty="0">
                <a:latin typeface="CMU Serif" panose="02000603000000000000" pitchFamily="2" charset="0"/>
                <a:cs typeface="CMU Serif" panose="02000603000000000000" pitchFamily="2" charset="0"/>
              </a:endParaRPr>
            </a:p>
          </p:txBody>
        </p:sp>
      </p:grpSp>
      <p:sp>
        <p:nvSpPr>
          <p:cNvPr id="1027" name="말풍선: 사각형 1026">
            <a:extLst>
              <a:ext uri="{FF2B5EF4-FFF2-40B4-BE49-F238E27FC236}">
                <a16:creationId xmlns:a16="http://schemas.microsoft.com/office/drawing/2014/main" id="{1569033A-23EF-805A-AA53-C2ECC02BFF92}"/>
              </a:ext>
            </a:extLst>
          </p:cNvPr>
          <p:cNvSpPr/>
          <p:nvPr/>
        </p:nvSpPr>
        <p:spPr>
          <a:xfrm>
            <a:off x="7815200" y="282098"/>
            <a:ext cx="2971773" cy="1488134"/>
          </a:xfrm>
          <a:prstGeom prst="wedgeRectCallout">
            <a:avLst>
              <a:gd name="adj1" fmla="val -60816"/>
              <a:gd name="adj2" fmla="val 287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CMU Serif" panose="02000603000000000000" pitchFamily="2" charset="0"/>
                <a:ea typeface="CMU Serif" panose="02000603000000000000" pitchFamily="2" charset="0"/>
                <a:cs typeface="CMU Serif" panose="02000603000000000000" pitchFamily="2" charset="0"/>
              </a:rPr>
              <a:t>I hope that North Korea will abide by the norms of the international community and make the right choice so that the trust-building process on the Korean Peninsula can progress.</a:t>
            </a:r>
            <a:endParaRPr lang="ko-KR" altLang="en-US" sz="1400" dirty="0">
              <a:solidFill>
                <a:schemeClr val="tx1"/>
              </a:solidFill>
              <a:latin typeface="CMU Serif" panose="02000603000000000000" pitchFamily="2" charset="0"/>
              <a:cs typeface="CMU Serif" panose="02000603000000000000" pitchFamily="2" charset="0"/>
            </a:endParaRPr>
          </a:p>
        </p:txBody>
      </p:sp>
      <p:sp>
        <p:nvSpPr>
          <p:cNvPr id="1029" name="말풍선: 사각형 1028">
            <a:extLst>
              <a:ext uri="{FF2B5EF4-FFF2-40B4-BE49-F238E27FC236}">
                <a16:creationId xmlns:a16="http://schemas.microsoft.com/office/drawing/2014/main" id="{AF3BB7BF-8430-DADA-B645-B08A6ED655AE}"/>
              </a:ext>
            </a:extLst>
          </p:cNvPr>
          <p:cNvSpPr/>
          <p:nvPr/>
        </p:nvSpPr>
        <p:spPr>
          <a:xfrm>
            <a:off x="1411731" y="94965"/>
            <a:ext cx="2971773" cy="1862401"/>
          </a:xfrm>
          <a:prstGeom prst="wedgeRectCallout">
            <a:avLst>
              <a:gd name="adj1" fmla="val 60802"/>
              <a:gd name="adj2" fmla="val 2842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CMU Serif" panose="02000603000000000000" pitchFamily="2" charset="0"/>
                <a:ea typeface="CMU Serif" panose="02000603000000000000" pitchFamily="2" charset="0"/>
                <a:cs typeface="CMU Serif" panose="02000603000000000000" pitchFamily="2" charset="0"/>
              </a:rPr>
              <a:t>Together with us, North Korea, as a responsible member of the international community and as a nation, must agree on specific measures to resolve military confrontation and build peace on the Korean Peninsula and put them into practice.</a:t>
            </a:r>
            <a:endParaRPr lang="ko-KR" altLang="en-US" sz="1400" dirty="0">
              <a:solidFill>
                <a:schemeClr val="tx1"/>
              </a:solidFill>
              <a:latin typeface="CMU Serif" panose="02000603000000000000" pitchFamily="2" charset="0"/>
              <a:cs typeface="CMU Serif" panose="02000603000000000000" pitchFamily="2" charset="0"/>
            </a:endParaRPr>
          </a:p>
        </p:txBody>
      </p:sp>
      <p:grpSp>
        <p:nvGrpSpPr>
          <p:cNvPr id="1035" name="그룹 1034">
            <a:extLst>
              <a:ext uri="{FF2B5EF4-FFF2-40B4-BE49-F238E27FC236}">
                <a16:creationId xmlns:a16="http://schemas.microsoft.com/office/drawing/2014/main" id="{A3A1F358-3005-0B77-5FDC-030921963BDF}"/>
              </a:ext>
            </a:extLst>
          </p:cNvPr>
          <p:cNvGrpSpPr/>
          <p:nvPr/>
        </p:nvGrpSpPr>
        <p:grpSpPr>
          <a:xfrm>
            <a:off x="9052944" y="4090503"/>
            <a:ext cx="2971773" cy="2604316"/>
            <a:chOff x="9052944" y="4090503"/>
            <a:chExt cx="2971773" cy="2604316"/>
          </a:xfrm>
        </p:grpSpPr>
        <p:grpSp>
          <p:nvGrpSpPr>
            <p:cNvPr id="1024" name="그룹 1023">
              <a:extLst>
                <a:ext uri="{FF2B5EF4-FFF2-40B4-BE49-F238E27FC236}">
                  <a16:creationId xmlns:a16="http://schemas.microsoft.com/office/drawing/2014/main" id="{AF3A26B2-DF30-4654-4F90-B73D6B0542BE}"/>
                </a:ext>
              </a:extLst>
            </p:cNvPr>
            <p:cNvGrpSpPr/>
            <p:nvPr/>
          </p:nvGrpSpPr>
          <p:grpSpPr>
            <a:xfrm>
              <a:off x="9052944" y="4422741"/>
              <a:ext cx="2971773" cy="2272078"/>
              <a:chOff x="7974653" y="942039"/>
              <a:chExt cx="2971773" cy="2272078"/>
            </a:xfrm>
          </p:grpSpPr>
          <p:grpSp>
            <p:nvGrpSpPr>
              <p:cNvPr id="31" name="그룹 30">
                <a:extLst>
                  <a:ext uri="{FF2B5EF4-FFF2-40B4-BE49-F238E27FC236}">
                    <a16:creationId xmlns:a16="http://schemas.microsoft.com/office/drawing/2014/main" id="{9A9E4BB5-6999-55A5-947A-FA30D7FA1F18}"/>
                  </a:ext>
                </a:extLst>
              </p:cNvPr>
              <p:cNvGrpSpPr/>
              <p:nvPr/>
            </p:nvGrpSpPr>
            <p:grpSpPr>
              <a:xfrm>
                <a:off x="7974653" y="942039"/>
                <a:ext cx="2971773" cy="2272078"/>
                <a:chOff x="4271238" y="942039"/>
                <a:chExt cx="2971773" cy="2272078"/>
              </a:xfrm>
            </p:grpSpPr>
            <p:grpSp>
              <p:nvGrpSpPr>
                <p:cNvPr id="32" name="그룹 31">
                  <a:extLst>
                    <a:ext uri="{FF2B5EF4-FFF2-40B4-BE49-F238E27FC236}">
                      <a16:creationId xmlns:a16="http://schemas.microsoft.com/office/drawing/2014/main" id="{55FC4D57-181B-3763-897A-AEEB9D54E857}"/>
                    </a:ext>
                  </a:extLst>
                </p:cNvPr>
                <p:cNvGrpSpPr/>
                <p:nvPr/>
              </p:nvGrpSpPr>
              <p:grpSpPr>
                <a:xfrm>
                  <a:off x="4271238" y="942039"/>
                  <a:ext cx="2971773" cy="2272078"/>
                  <a:chOff x="4271238" y="942039"/>
                  <a:chExt cx="2971773" cy="2272078"/>
                </a:xfrm>
              </p:grpSpPr>
              <p:sp>
                <p:nvSpPr>
                  <p:cNvPr id="36" name="직사각형 35">
                    <a:extLst>
                      <a:ext uri="{FF2B5EF4-FFF2-40B4-BE49-F238E27FC236}">
                        <a16:creationId xmlns:a16="http://schemas.microsoft.com/office/drawing/2014/main" id="{841839CB-6528-CAD8-BE2A-EE0B800A8A65}"/>
                      </a:ext>
                    </a:extLst>
                  </p:cNvPr>
                  <p:cNvSpPr/>
                  <p:nvPr/>
                </p:nvSpPr>
                <p:spPr>
                  <a:xfrm>
                    <a:off x="4271238" y="942039"/>
                    <a:ext cx="2971773" cy="2272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D2DFCB85-CF46-1DA7-2911-89F328D70723}"/>
                      </a:ext>
                    </a:extLst>
                  </p:cNvPr>
                  <p:cNvSpPr txBox="1"/>
                  <p:nvPr/>
                </p:nvSpPr>
                <p:spPr>
                  <a:xfrm>
                    <a:off x="4882360" y="948355"/>
                    <a:ext cx="1749528" cy="338554"/>
                  </a:xfrm>
                  <a:prstGeom prst="rect">
                    <a:avLst/>
                  </a:prstGeom>
                  <a:noFill/>
                </p:spPr>
                <p:txBody>
                  <a:bodyPr wrap="square" rtlCol="0">
                    <a:spAutoFit/>
                  </a:bodyPr>
                  <a:lstStyle/>
                  <a:p>
                    <a:pPr algn="ctr"/>
                    <a:r>
                      <a:rPr lang="en-US" altLang="ko-KR" sz="1600" dirty="0">
                        <a:latin typeface="CMU Serif" panose="02000603000000000000" pitchFamily="2" charset="0"/>
                        <a:ea typeface="CMU Serif" panose="02000603000000000000" pitchFamily="2" charset="0"/>
                        <a:cs typeface="CMU Serif" panose="02000603000000000000" pitchFamily="2" charset="0"/>
                      </a:rPr>
                      <a:t>Japan</a:t>
                    </a:r>
                    <a:endParaRPr lang="ko-KR" altLang="en-US" sz="1600" dirty="0">
                      <a:latin typeface="CMU Serif" panose="02000603000000000000" pitchFamily="2" charset="0"/>
                      <a:cs typeface="CMU Serif" panose="02000603000000000000" pitchFamily="2" charset="0"/>
                    </a:endParaRPr>
                  </a:p>
                </p:txBody>
              </p:sp>
            </p:grpSp>
            <p:sp>
              <p:nvSpPr>
                <p:cNvPr id="34" name="TextBox 33">
                  <a:extLst>
                    <a:ext uri="{FF2B5EF4-FFF2-40B4-BE49-F238E27FC236}">
                      <a16:creationId xmlns:a16="http://schemas.microsoft.com/office/drawing/2014/main" id="{368BC0F7-75C2-F59E-57AB-F8FF28AF0F8E}"/>
                    </a:ext>
                  </a:extLst>
                </p:cNvPr>
                <p:cNvSpPr txBox="1"/>
                <p:nvPr/>
              </p:nvSpPr>
              <p:spPr>
                <a:xfrm>
                  <a:off x="4408380" y="2859907"/>
                  <a:ext cx="1291476" cy="276999"/>
                </a:xfrm>
                <a:prstGeom prst="rect">
                  <a:avLst/>
                </a:prstGeom>
                <a:noFill/>
              </p:spPr>
              <p:txBody>
                <a:bodyPr wrap="square" rtlCol="0">
                  <a:spAutoFit/>
                </a:bodyPr>
                <a:lstStyle/>
                <a:p>
                  <a:pPr algn="ctr"/>
                  <a:r>
                    <a:rPr lang="en-US" altLang="ko-KR" sz="1200" dirty="0" err="1">
                      <a:latin typeface="CMU Serif" panose="02000603000000000000" pitchFamily="2" charset="0"/>
                      <a:cs typeface="CMU Serif" panose="02000603000000000000" pitchFamily="2" charset="0"/>
                    </a:rPr>
                    <a:t>Kaifu</a:t>
                  </a:r>
                  <a:r>
                    <a:rPr lang="en-US" altLang="ko-KR" sz="1200" dirty="0">
                      <a:latin typeface="CMU Serif" panose="02000603000000000000" pitchFamily="2" charset="0"/>
                      <a:cs typeface="CMU Serif" panose="02000603000000000000" pitchFamily="2" charset="0"/>
                    </a:rPr>
                    <a:t> </a:t>
                  </a:r>
                  <a:r>
                    <a:rPr lang="en-US" altLang="ko-KR" sz="1200" dirty="0" err="1">
                      <a:latin typeface="CMU Serif" panose="02000603000000000000" pitchFamily="2" charset="0"/>
                      <a:cs typeface="CMU Serif" panose="02000603000000000000" pitchFamily="2" charset="0"/>
                    </a:rPr>
                    <a:t>Toshiki</a:t>
                  </a:r>
                  <a:endParaRPr lang="ko-KR" altLang="en-US" sz="1200" dirty="0">
                    <a:latin typeface="CMU Serif" panose="02000603000000000000" pitchFamily="2" charset="0"/>
                    <a:cs typeface="CMU Serif" panose="02000603000000000000" pitchFamily="2" charset="0"/>
                  </a:endParaRPr>
                </a:p>
              </p:txBody>
            </p:sp>
            <p:sp>
              <p:nvSpPr>
                <p:cNvPr id="35" name="TextBox 34">
                  <a:extLst>
                    <a:ext uri="{FF2B5EF4-FFF2-40B4-BE49-F238E27FC236}">
                      <a16:creationId xmlns:a16="http://schemas.microsoft.com/office/drawing/2014/main" id="{9527D2D4-53B5-9960-12C7-F85D8BD6BBBB}"/>
                    </a:ext>
                  </a:extLst>
                </p:cNvPr>
                <p:cNvSpPr txBox="1"/>
                <p:nvPr/>
              </p:nvSpPr>
              <p:spPr>
                <a:xfrm>
                  <a:off x="5851026" y="2853917"/>
                  <a:ext cx="1291477" cy="276999"/>
                </a:xfrm>
                <a:prstGeom prst="rect">
                  <a:avLst/>
                </a:prstGeom>
                <a:noFill/>
              </p:spPr>
              <p:txBody>
                <a:bodyPr wrap="square" rtlCol="0">
                  <a:spAutoFit/>
                </a:bodyPr>
                <a:lstStyle/>
                <a:p>
                  <a:pPr algn="ctr"/>
                  <a:r>
                    <a:rPr lang="en-US" altLang="ko-KR" sz="1200" dirty="0">
                      <a:latin typeface="CMU Serif" panose="02000603000000000000" pitchFamily="2" charset="0"/>
                      <a:ea typeface="CMU Serif" panose="02000603000000000000" pitchFamily="2" charset="0"/>
                      <a:cs typeface="CMU Serif" panose="02000603000000000000" pitchFamily="2" charset="0"/>
                    </a:rPr>
                    <a:t>Abe Shinzo</a:t>
                  </a:r>
                  <a:endParaRPr lang="ko-KR" altLang="en-US" sz="1200" dirty="0">
                    <a:latin typeface="CMU Serif" panose="02000603000000000000" pitchFamily="2" charset="0"/>
                    <a:cs typeface="CMU Serif" panose="02000603000000000000" pitchFamily="2" charset="0"/>
                  </a:endParaRPr>
                </a:p>
              </p:txBody>
            </p:sp>
          </p:grpSp>
          <p:pic>
            <p:nvPicPr>
              <p:cNvPr id="1030" name="Picture 6">
                <a:extLst>
                  <a:ext uri="{FF2B5EF4-FFF2-40B4-BE49-F238E27FC236}">
                    <a16:creationId xmlns:a16="http://schemas.microsoft.com/office/drawing/2014/main" id="{AD3C9566-6C11-BA63-D1CB-732B0EDD4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2213" y="1266184"/>
                <a:ext cx="1150640" cy="14878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85FA183-995B-D272-FE1C-F8999D41DE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2391" y="1261490"/>
                <a:ext cx="1115575" cy="1492500"/>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TextBox 1030">
              <a:extLst>
                <a:ext uri="{FF2B5EF4-FFF2-40B4-BE49-F238E27FC236}">
                  <a16:creationId xmlns:a16="http://schemas.microsoft.com/office/drawing/2014/main" id="{A72C7C0D-A8CB-D798-53CF-865545704D41}"/>
                </a:ext>
              </a:extLst>
            </p:cNvPr>
            <p:cNvSpPr txBox="1"/>
            <p:nvPr/>
          </p:nvSpPr>
          <p:spPr>
            <a:xfrm>
              <a:off x="9664066" y="4090503"/>
              <a:ext cx="1749528" cy="338554"/>
            </a:xfrm>
            <a:prstGeom prst="rect">
              <a:avLst/>
            </a:prstGeom>
            <a:noFill/>
          </p:spPr>
          <p:txBody>
            <a:bodyPr wrap="square" rtlCol="0">
              <a:spAutoFit/>
            </a:bodyPr>
            <a:lstStyle/>
            <a:p>
              <a:pPr algn="ctr"/>
              <a:r>
                <a:rPr lang="en-US" altLang="ko-KR" sz="1600" dirty="0">
                  <a:latin typeface="CMU Serif" panose="02000603000000000000" pitchFamily="2" charset="0"/>
                  <a:ea typeface="CMU Serif" panose="02000603000000000000" pitchFamily="2" charset="0"/>
                  <a:cs typeface="CMU Serif" panose="02000603000000000000" pitchFamily="2" charset="0"/>
                </a:rPr>
                <a:t>Positive</a:t>
              </a:r>
              <a:endParaRPr lang="ko-KR" altLang="en-US" sz="1600" dirty="0">
                <a:latin typeface="CMU Serif" panose="02000603000000000000" pitchFamily="2" charset="0"/>
                <a:cs typeface="CMU Serif" panose="02000603000000000000" pitchFamily="2" charset="0"/>
              </a:endParaRPr>
            </a:p>
          </p:txBody>
        </p:sp>
      </p:grpSp>
      <p:grpSp>
        <p:nvGrpSpPr>
          <p:cNvPr id="1037" name="그룹 1036">
            <a:extLst>
              <a:ext uri="{FF2B5EF4-FFF2-40B4-BE49-F238E27FC236}">
                <a16:creationId xmlns:a16="http://schemas.microsoft.com/office/drawing/2014/main" id="{FBE03645-F280-98AC-3CA5-8A6B05C959BA}"/>
              </a:ext>
            </a:extLst>
          </p:cNvPr>
          <p:cNvGrpSpPr/>
          <p:nvPr/>
        </p:nvGrpSpPr>
        <p:grpSpPr>
          <a:xfrm>
            <a:off x="167283" y="4130227"/>
            <a:ext cx="2971773" cy="2620143"/>
            <a:chOff x="167283" y="4130227"/>
            <a:chExt cx="2971773" cy="2620143"/>
          </a:xfrm>
        </p:grpSpPr>
        <p:grpSp>
          <p:nvGrpSpPr>
            <p:cNvPr id="1025" name="그룹 1024">
              <a:extLst>
                <a:ext uri="{FF2B5EF4-FFF2-40B4-BE49-F238E27FC236}">
                  <a16:creationId xmlns:a16="http://schemas.microsoft.com/office/drawing/2014/main" id="{E5F34F62-D3A6-0744-5D16-CCD4AD13D1B1}"/>
                </a:ext>
              </a:extLst>
            </p:cNvPr>
            <p:cNvGrpSpPr/>
            <p:nvPr/>
          </p:nvGrpSpPr>
          <p:grpSpPr>
            <a:xfrm>
              <a:off x="167283" y="4455260"/>
              <a:ext cx="2971773" cy="2295110"/>
              <a:chOff x="636514" y="942039"/>
              <a:chExt cx="2971773" cy="2295110"/>
            </a:xfrm>
          </p:grpSpPr>
          <p:grpSp>
            <p:nvGrpSpPr>
              <p:cNvPr id="41" name="그룹 40">
                <a:extLst>
                  <a:ext uri="{FF2B5EF4-FFF2-40B4-BE49-F238E27FC236}">
                    <a16:creationId xmlns:a16="http://schemas.microsoft.com/office/drawing/2014/main" id="{16160247-BE77-6526-EC6C-7BC127E779B7}"/>
                  </a:ext>
                </a:extLst>
              </p:cNvPr>
              <p:cNvGrpSpPr/>
              <p:nvPr/>
            </p:nvGrpSpPr>
            <p:grpSpPr>
              <a:xfrm>
                <a:off x="636514" y="942039"/>
                <a:ext cx="2971773" cy="2295110"/>
                <a:chOff x="4271238" y="942039"/>
                <a:chExt cx="2971773" cy="2295110"/>
              </a:xfrm>
            </p:grpSpPr>
            <p:grpSp>
              <p:nvGrpSpPr>
                <p:cNvPr id="42" name="그룹 41">
                  <a:extLst>
                    <a:ext uri="{FF2B5EF4-FFF2-40B4-BE49-F238E27FC236}">
                      <a16:creationId xmlns:a16="http://schemas.microsoft.com/office/drawing/2014/main" id="{E85F535F-6348-9789-5D37-926F41273F9F}"/>
                    </a:ext>
                  </a:extLst>
                </p:cNvPr>
                <p:cNvGrpSpPr/>
                <p:nvPr/>
              </p:nvGrpSpPr>
              <p:grpSpPr>
                <a:xfrm>
                  <a:off x="4271238" y="942039"/>
                  <a:ext cx="2971773" cy="2272078"/>
                  <a:chOff x="4271238" y="942039"/>
                  <a:chExt cx="2971773" cy="2272078"/>
                </a:xfrm>
              </p:grpSpPr>
              <p:sp>
                <p:nvSpPr>
                  <p:cNvPr id="50" name="직사각형 49">
                    <a:extLst>
                      <a:ext uri="{FF2B5EF4-FFF2-40B4-BE49-F238E27FC236}">
                        <a16:creationId xmlns:a16="http://schemas.microsoft.com/office/drawing/2014/main" id="{FB88904E-F3AA-A976-5741-418CE2ECAA37}"/>
                      </a:ext>
                    </a:extLst>
                  </p:cNvPr>
                  <p:cNvSpPr/>
                  <p:nvPr/>
                </p:nvSpPr>
                <p:spPr>
                  <a:xfrm>
                    <a:off x="4271238" y="942039"/>
                    <a:ext cx="2971773" cy="2272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a:extLst>
                      <a:ext uri="{FF2B5EF4-FFF2-40B4-BE49-F238E27FC236}">
                        <a16:creationId xmlns:a16="http://schemas.microsoft.com/office/drawing/2014/main" id="{24DC754E-26B4-40B4-078F-681D3ED21C8C}"/>
                      </a:ext>
                    </a:extLst>
                  </p:cNvPr>
                  <p:cNvSpPr txBox="1"/>
                  <p:nvPr/>
                </p:nvSpPr>
                <p:spPr>
                  <a:xfrm>
                    <a:off x="4882360" y="948355"/>
                    <a:ext cx="1749528" cy="338554"/>
                  </a:xfrm>
                  <a:prstGeom prst="rect">
                    <a:avLst/>
                  </a:prstGeom>
                  <a:noFill/>
                </p:spPr>
                <p:txBody>
                  <a:bodyPr wrap="square" rtlCol="0">
                    <a:spAutoFit/>
                  </a:bodyPr>
                  <a:lstStyle/>
                  <a:p>
                    <a:pPr algn="ctr"/>
                    <a:r>
                      <a:rPr lang="en-US" altLang="ko-KR" sz="1600" dirty="0">
                        <a:latin typeface="CMU Serif" panose="02000603000000000000" pitchFamily="2" charset="0"/>
                        <a:ea typeface="CMU Serif" panose="02000603000000000000" pitchFamily="2" charset="0"/>
                        <a:cs typeface="CMU Serif" panose="02000603000000000000" pitchFamily="2" charset="0"/>
                      </a:rPr>
                      <a:t>U. S. A.</a:t>
                    </a:r>
                    <a:endParaRPr lang="ko-KR" altLang="en-US" sz="1600" dirty="0">
                      <a:latin typeface="CMU Serif" panose="02000603000000000000" pitchFamily="2" charset="0"/>
                      <a:cs typeface="CMU Serif" panose="02000603000000000000" pitchFamily="2" charset="0"/>
                    </a:endParaRPr>
                  </a:p>
                </p:txBody>
              </p:sp>
            </p:grpSp>
            <p:sp>
              <p:nvSpPr>
                <p:cNvPr id="47" name="TextBox 46">
                  <a:extLst>
                    <a:ext uri="{FF2B5EF4-FFF2-40B4-BE49-F238E27FC236}">
                      <a16:creationId xmlns:a16="http://schemas.microsoft.com/office/drawing/2014/main" id="{FA67FB3D-070F-C58D-7FAA-BBD647A89A14}"/>
                    </a:ext>
                  </a:extLst>
                </p:cNvPr>
                <p:cNvSpPr txBox="1"/>
                <p:nvPr/>
              </p:nvSpPr>
              <p:spPr>
                <a:xfrm>
                  <a:off x="4420982" y="2775484"/>
                  <a:ext cx="1291476" cy="461665"/>
                </a:xfrm>
                <a:prstGeom prst="rect">
                  <a:avLst/>
                </a:prstGeom>
                <a:noFill/>
              </p:spPr>
              <p:txBody>
                <a:bodyPr wrap="square" rtlCol="0">
                  <a:spAutoFit/>
                </a:bodyPr>
                <a:lstStyle/>
                <a:p>
                  <a:pPr algn="ctr"/>
                  <a:r>
                    <a:rPr lang="en-US" altLang="ko-KR" sz="1200" dirty="0">
                      <a:latin typeface="CMU Serif" panose="02000603000000000000" pitchFamily="2" charset="0"/>
                      <a:cs typeface="CMU Serif" panose="02000603000000000000" pitchFamily="2" charset="0"/>
                    </a:rPr>
                    <a:t>George H.W.  Bush</a:t>
                  </a:r>
                  <a:endParaRPr lang="ko-KR" altLang="en-US" sz="1200" dirty="0">
                    <a:latin typeface="CMU Serif" panose="02000603000000000000" pitchFamily="2" charset="0"/>
                    <a:cs typeface="CMU Serif" panose="02000603000000000000" pitchFamily="2" charset="0"/>
                  </a:endParaRPr>
                </a:p>
              </p:txBody>
            </p:sp>
            <p:sp>
              <p:nvSpPr>
                <p:cNvPr id="49" name="TextBox 48">
                  <a:extLst>
                    <a:ext uri="{FF2B5EF4-FFF2-40B4-BE49-F238E27FC236}">
                      <a16:creationId xmlns:a16="http://schemas.microsoft.com/office/drawing/2014/main" id="{D238CD88-964D-E323-3BF1-D5EA1FB83AB1}"/>
                    </a:ext>
                  </a:extLst>
                </p:cNvPr>
                <p:cNvSpPr txBox="1"/>
                <p:nvPr/>
              </p:nvSpPr>
              <p:spPr>
                <a:xfrm>
                  <a:off x="5851026" y="2853917"/>
                  <a:ext cx="1291477" cy="276999"/>
                </a:xfrm>
                <a:prstGeom prst="rect">
                  <a:avLst/>
                </a:prstGeom>
                <a:noFill/>
              </p:spPr>
              <p:txBody>
                <a:bodyPr wrap="square" rtlCol="0">
                  <a:spAutoFit/>
                </a:bodyPr>
                <a:lstStyle/>
                <a:p>
                  <a:pPr algn="ctr"/>
                  <a:r>
                    <a:rPr lang="en-US" altLang="ko-KR" sz="1200" dirty="0">
                      <a:latin typeface="CMU Serif" panose="02000603000000000000" pitchFamily="2" charset="0"/>
                      <a:ea typeface="CMU Serif" panose="02000603000000000000" pitchFamily="2" charset="0"/>
                      <a:cs typeface="CMU Serif" panose="02000603000000000000" pitchFamily="2" charset="0"/>
                    </a:rPr>
                    <a:t>Barack Obama</a:t>
                  </a:r>
                  <a:endParaRPr lang="ko-KR" altLang="en-US" sz="1200" dirty="0">
                    <a:latin typeface="CMU Serif" panose="02000603000000000000" pitchFamily="2" charset="0"/>
                    <a:cs typeface="CMU Serif" panose="02000603000000000000" pitchFamily="2" charset="0"/>
                  </a:endParaRPr>
                </a:p>
              </p:txBody>
            </p:sp>
          </p:grpSp>
          <p:pic>
            <p:nvPicPr>
              <p:cNvPr id="1034" name="Picture 10">
                <a:extLst>
                  <a:ext uri="{FF2B5EF4-FFF2-40B4-BE49-F238E27FC236}">
                    <a16:creationId xmlns:a16="http://schemas.microsoft.com/office/drawing/2014/main" id="{C8B3FA13-53EF-CD77-2AD9-CE1BD76FB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613" y="1289255"/>
                <a:ext cx="1193655" cy="149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74771AD-3A4B-F607-F272-F2ADD1535D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1582" y="1266184"/>
                <a:ext cx="1148395" cy="1492500"/>
              </a:xfrm>
              <a:prstGeom prst="rect">
                <a:avLst/>
              </a:prstGeom>
              <a:noFill/>
              <a:extLst>
                <a:ext uri="{909E8E84-426E-40DD-AFC4-6F175D3DCCD1}">
                  <a14:hiddenFill xmlns:a14="http://schemas.microsoft.com/office/drawing/2010/main">
                    <a:solidFill>
                      <a:srgbClr val="FFFFFF"/>
                    </a:solidFill>
                  </a14:hiddenFill>
                </a:ext>
              </a:extLst>
            </p:spPr>
          </p:pic>
        </p:grpSp>
        <p:sp>
          <p:nvSpPr>
            <p:cNvPr id="1033" name="TextBox 1032">
              <a:extLst>
                <a:ext uri="{FF2B5EF4-FFF2-40B4-BE49-F238E27FC236}">
                  <a16:creationId xmlns:a16="http://schemas.microsoft.com/office/drawing/2014/main" id="{C8475BF1-127C-7C4E-197A-0A12E4FD5EF0}"/>
                </a:ext>
              </a:extLst>
            </p:cNvPr>
            <p:cNvSpPr txBox="1"/>
            <p:nvPr/>
          </p:nvSpPr>
          <p:spPr>
            <a:xfrm>
              <a:off x="778405" y="4130227"/>
              <a:ext cx="1749528" cy="338554"/>
            </a:xfrm>
            <a:prstGeom prst="rect">
              <a:avLst/>
            </a:prstGeom>
            <a:noFill/>
          </p:spPr>
          <p:txBody>
            <a:bodyPr wrap="square" rtlCol="0">
              <a:spAutoFit/>
            </a:bodyPr>
            <a:lstStyle/>
            <a:p>
              <a:pPr algn="ctr"/>
              <a:r>
                <a:rPr lang="en-US" altLang="ko-KR" sz="1600" dirty="0">
                  <a:latin typeface="CMU Serif" panose="02000603000000000000" pitchFamily="2" charset="0"/>
                  <a:ea typeface="CMU Serif" panose="02000603000000000000" pitchFamily="2" charset="0"/>
                  <a:cs typeface="CMU Serif" panose="02000603000000000000" pitchFamily="2" charset="0"/>
                </a:rPr>
                <a:t>Positive</a:t>
              </a:r>
              <a:endParaRPr lang="ko-KR" altLang="en-US" sz="1600" dirty="0">
                <a:latin typeface="CMU Serif" panose="02000603000000000000" pitchFamily="2" charset="0"/>
                <a:cs typeface="CMU Serif" panose="02000603000000000000" pitchFamily="2" charset="0"/>
              </a:endParaRPr>
            </a:p>
          </p:txBody>
        </p:sp>
      </p:grpSp>
      <p:sp>
        <p:nvSpPr>
          <p:cNvPr id="1039" name="말풍선: 사각형 1038">
            <a:extLst>
              <a:ext uri="{FF2B5EF4-FFF2-40B4-BE49-F238E27FC236}">
                <a16:creationId xmlns:a16="http://schemas.microsoft.com/office/drawing/2014/main" id="{AD830545-5330-6DDC-EF5B-5F2D07A02871}"/>
              </a:ext>
            </a:extLst>
          </p:cNvPr>
          <p:cNvSpPr/>
          <p:nvPr/>
        </p:nvSpPr>
        <p:spPr>
          <a:xfrm>
            <a:off x="167282" y="2133500"/>
            <a:ext cx="2971773" cy="1862401"/>
          </a:xfrm>
          <a:prstGeom prst="wedgeRectCallout">
            <a:avLst>
              <a:gd name="adj1" fmla="val -35555"/>
              <a:gd name="adj2" fmla="val 8721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CMU Serif" panose="02000603000000000000" pitchFamily="2" charset="0"/>
                <a:ea typeface="CMU Serif" panose="02000603000000000000" pitchFamily="2" charset="0"/>
                <a:cs typeface="CMU Serif" panose="02000603000000000000" pitchFamily="2" charset="0"/>
              </a:rPr>
              <a:t>I did explain our, shall I say, diplomatic schedule ahead of us with the Soviet Government and the North Korean Government which we would like to promote for the purpose of attaining peace, stability, and prosperity in the Asia-Pacific region.</a:t>
            </a:r>
            <a:endParaRPr lang="ko-KR" altLang="en-US" sz="1400" dirty="0">
              <a:solidFill>
                <a:schemeClr val="tx1"/>
              </a:solidFill>
              <a:latin typeface="CMU Serif" panose="02000603000000000000" pitchFamily="2" charset="0"/>
              <a:cs typeface="CMU Serif" panose="02000603000000000000" pitchFamily="2" charset="0"/>
            </a:endParaRPr>
          </a:p>
        </p:txBody>
      </p:sp>
      <p:sp>
        <p:nvSpPr>
          <p:cNvPr id="1040" name="말풍선: 사각형 1039">
            <a:extLst>
              <a:ext uri="{FF2B5EF4-FFF2-40B4-BE49-F238E27FC236}">
                <a16:creationId xmlns:a16="http://schemas.microsoft.com/office/drawing/2014/main" id="{50D71A3D-F68B-3B50-4AE3-6131DEF97875}"/>
              </a:ext>
            </a:extLst>
          </p:cNvPr>
          <p:cNvSpPr/>
          <p:nvPr/>
        </p:nvSpPr>
        <p:spPr>
          <a:xfrm>
            <a:off x="3277625" y="5041231"/>
            <a:ext cx="2545660" cy="1378411"/>
          </a:xfrm>
          <a:prstGeom prst="wedgeRectCallout">
            <a:avLst>
              <a:gd name="adj1" fmla="val -61248"/>
              <a:gd name="adj2" fmla="val 90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CMU Serif" panose="02000603000000000000" pitchFamily="2" charset="0"/>
                <a:ea typeface="CMU Serif" panose="02000603000000000000" pitchFamily="2" charset="0"/>
                <a:cs typeface="CMU Serif" panose="02000603000000000000" pitchFamily="2" charset="0"/>
              </a:rPr>
              <a:t>The regime in North Korea must know they will only achieve security and prosperity by meeting their international obligations.</a:t>
            </a:r>
            <a:endParaRPr lang="ko-KR" altLang="en-US" sz="1400" dirty="0">
              <a:solidFill>
                <a:schemeClr val="tx1"/>
              </a:solidFill>
              <a:latin typeface="CMU Serif" panose="02000603000000000000" pitchFamily="2" charset="0"/>
              <a:cs typeface="CMU Serif" panose="02000603000000000000" pitchFamily="2" charset="0"/>
            </a:endParaRPr>
          </a:p>
        </p:txBody>
      </p:sp>
      <p:sp>
        <p:nvSpPr>
          <p:cNvPr id="1041" name="말풍선: 사각형 1040">
            <a:extLst>
              <a:ext uri="{FF2B5EF4-FFF2-40B4-BE49-F238E27FC236}">
                <a16:creationId xmlns:a16="http://schemas.microsoft.com/office/drawing/2014/main" id="{B21457EC-87AE-84A8-8D57-694B72AC39E4}"/>
              </a:ext>
            </a:extLst>
          </p:cNvPr>
          <p:cNvSpPr/>
          <p:nvPr/>
        </p:nvSpPr>
        <p:spPr>
          <a:xfrm>
            <a:off x="5977391" y="4422741"/>
            <a:ext cx="2971773" cy="2306946"/>
          </a:xfrm>
          <a:prstGeom prst="wedgeRectCallout">
            <a:avLst>
              <a:gd name="adj1" fmla="val 58416"/>
              <a:gd name="adj2" fmla="val 29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CMU Serif" panose="02000603000000000000" pitchFamily="2" charset="0"/>
                <a:ea typeface="CMU Serif" panose="02000603000000000000" pitchFamily="2" charset="0"/>
                <a:cs typeface="CMU Serif" panose="02000603000000000000" pitchFamily="2" charset="0"/>
              </a:rPr>
              <a:t>The establishment of diplomatic relations between South Korea and the Soviet Union and the movement of exchanges between South and North Korea are highly evaluated as efforts toward peace and stability on the Korean Peninsula. I hope that it will resume soon and that we will see substantial progress.</a:t>
            </a:r>
            <a:endParaRPr lang="ko-KR" altLang="en-US" sz="1400" dirty="0">
              <a:solidFill>
                <a:schemeClr val="tx1"/>
              </a:solidFill>
              <a:latin typeface="CMU Serif" panose="02000603000000000000" pitchFamily="2" charset="0"/>
              <a:cs typeface="CMU Serif" panose="02000603000000000000" pitchFamily="2" charset="0"/>
            </a:endParaRPr>
          </a:p>
        </p:txBody>
      </p:sp>
      <p:sp>
        <p:nvSpPr>
          <p:cNvPr id="1042" name="말풍선: 사각형 1041">
            <a:extLst>
              <a:ext uri="{FF2B5EF4-FFF2-40B4-BE49-F238E27FC236}">
                <a16:creationId xmlns:a16="http://schemas.microsoft.com/office/drawing/2014/main" id="{41052977-7506-59F2-FDFE-8FC27FF7CF4C}"/>
              </a:ext>
            </a:extLst>
          </p:cNvPr>
          <p:cNvSpPr/>
          <p:nvPr/>
        </p:nvSpPr>
        <p:spPr>
          <a:xfrm>
            <a:off x="9052943" y="2065166"/>
            <a:ext cx="2971773" cy="1780987"/>
          </a:xfrm>
          <a:prstGeom prst="wedgeRectCallout">
            <a:avLst>
              <a:gd name="adj1" fmla="val 22181"/>
              <a:gd name="adj2" fmla="val 966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CMU Serif" panose="02000603000000000000" pitchFamily="2" charset="0"/>
                <a:ea typeface="CMU Serif" panose="02000603000000000000" pitchFamily="2" charset="0"/>
                <a:cs typeface="CMU Serif" panose="02000603000000000000" pitchFamily="2" charset="0"/>
              </a:rPr>
              <a:t>We will continue to adhere to our policy of dialogue and pressure on North Korea, and we will do our utmost to ensure the safety and immediate return of all abductees, clarify the truth about the abductions, and hand over the perpetrators of the abductions.</a:t>
            </a:r>
            <a:endParaRPr lang="ko-KR" altLang="en-US" sz="1400" dirty="0">
              <a:solidFill>
                <a:schemeClr val="tx1"/>
              </a:solidFill>
              <a:latin typeface="CMU Serif" panose="02000603000000000000" pitchFamily="2" charset="0"/>
              <a:cs typeface="CMU Serif" panose="02000603000000000000" pitchFamily="2" charset="0"/>
            </a:endParaRPr>
          </a:p>
        </p:txBody>
      </p:sp>
      <p:sp>
        <p:nvSpPr>
          <p:cNvPr id="1043" name="TextBox 1042">
            <a:extLst>
              <a:ext uri="{FF2B5EF4-FFF2-40B4-BE49-F238E27FC236}">
                <a16:creationId xmlns:a16="http://schemas.microsoft.com/office/drawing/2014/main" id="{1304C4C5-A682-D8CB-3D50-42254F8C4D0E}"/>
              </a:ext>
            </a:extLst>
          </p:cNvPr>
          <p:cNvSpPr txBox="1"/>
          <p:nvPr/>
        </p:nvSpPr>
        <p:spPr>
          <a:xfrm>
            <a:off x="3770896" y="2828547"/>
            <a:ext cx="4650206" cy="1200329"/>
          </a:xfrm>
          <a:prstGeom prst="rect">
            <a:avLst/>
          </a:prstGeom>
          <a:noFill/>
        </p:spPr>
        <p:txBody>
          <a:bodyPr wrap="square" rtlCol="0">
            <a:spAutoFit/>
          </a:bodyPr>
          <a:lstStyle/>
          <a:p>
            <a:pPr algn="ctr"/>
            <a:r>
              <a:rPr lang="en-US" altLang="ko-KR" sz="2400" dirty="0">
                <a:latin typeface="CMU Serif" panose="02000603000000000000" pitchFamily="2" charset="0"/>
                <a:ea typeface="CMU Serif" panose="02000603000000000000" pitchFamily="2" charset="0"/>
                <a:cs typeface="CMU Serif" panose="02000603000000000000" pitchFamily="2" charset="0"/>
              </a:rPr>
              <a:t>Stance repetition on </a:t>
            </a:r>
          </a:p>
          <a:p>
            <a:pPr algn="ctr"/>
            <a:r>
              <a:rPr lang="en-US" altLang="ko-KR" sz="2400" dirty="0">
                <a:latin typeface="CMU Serif" panose="02000603000000000000" pitchFamily="2" charset="0"/>
                <a:ea typeface="CMU Serif" panose="02000603000000000000" pitchFamily="2" charset="0"/>
                <a:cs typeface="CMU Serif" panose="02000603000000000000" pitchFamily="2" charset="0"/>
              </a:rPr>
              <a:t>‘North Korea’ issue</a:t>
            </a:r>
          </a:p>
          <a:p>
            <a:pPr algn="ctr"/>
            <a:r>
              <a:rPr lang="en-US" altLang="ko-KR" sz="2400" dirty="0">
                <a:latin typeface="CMU Serif" panose="02000603000000000000" pitchFamily="2" charset="0"/>
                <a:ea typeface="CMU Serif" panose="02000603000000000000" pitchFamily="2" charset="0"/>
                <a:cs typeface="CMU Serif" panose="02000603000000000000" pitchFamily="2" charset="0"/>
              </a:rPr>
              <a:t>In 1991 and 2014</a:t>
            </a:r>
            <a:endParaRPr lang="ko-KR" altLang="en-US" sz="2400" dirty="0">
              <a:latin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249369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1285D6-8904-6909-83EE-17F9237A5543}"/>
              </a:ext>
            </a:extLst>
          </p:cNvPr>
          <p:cNvSpPr txBox="1"/>
          <p:nvPr/>
        </p:nvSpPr>
        <p:spPr>
          <a:xfrm>
            <a:off x="2499574" y="764028"/>
            <a:ext cx="1726531" cy="338554"/>
          </a:xfrm>
          <a:prstGeom prst="rect">
            <a:avLst/>
          </a:prstGeom>
          <a:noFill/>
        </p:spPr>
        <p:txBody>
          <a:bodyPr wrap="square" rtlCol="0">
            <a:spAutoFit/>
          </a:bodyPr>
          <a:lstStyle/>
          <a:p>
            <a:pPr algn="ctr"/>
            <a:r>
              <a:rPr lang="en-US" altLang="ko-KR" sz="1600" dirty="0">
                <a:latin typeface="CMU Serif" panose="02000603000000000000" pitchFamily="2" charset="0"/>
                <a:cs typeface="CMU Serif" panose="02000603000000000000" pitchFamily="2" charset="0"/>
              </a:rPr>
              <a:t>Document ID</a:t>
            </a:r>
            <a:endParaRPr lang="ko-KR" altLang="en-US" sz="1600" dirty="0">
              <a:latin typeface="CMU Serif" panose="02000603000000000000" pitchFamily="2" charset="0"/>
              <a:cs typeface="CMU Serif" panose="02000603000000000000" pitchFamily="2" charset="0"/>
            </a:endParaRPr>
          </a:p>
        </p:txBody>
      </p:sp>
      <p:sp>
        <p:nvSpPr>
          <p:cNvPr id="3" name="TextBox 2">
            <a:extLst>
              <a:ext uri="{FF2B5EF4-FFF2-40B4-BE49-F238E27FC236}">
                <a16:creationId xmlns:a16="http://schemas.microsoft.com/office/drawing/2014/main" id="{24AB814B-81FC-F178-D6F4-069859D8FC2E}"/>
              </a:ext>
            </a:extLst>
          </p:cNvPr>
          <p:cNvSpPr txBox="1"/>
          <p:nvPr/>
        </p:nvSpPr>
        <p:spPr>
          <a:xfrm>
            <a:off x="2544692" y="2227861"/>
            <a:ext cx="1636294" cy="338554"/>
          </a:xfrm>
          <a:prstGeom prst="rect">
            <a:avLst/>
          </a:prstGeom>
          <a:noFill/>
        </p:spPr>
        <p:txBody>
          <a:bodyPr wrap="square" rtlCol="0">
            <a:spAutoFit/>
          </a:bodyPr>
          <a:lstStyle/>
          <a:p>
            <a:pPr algn="ctr"/>
            <a:r>
              <a:rPr lang="en-US" altLang="ko-KR" sz="1600" dirty="0">
                <a:latin typeface="CMU Serif" panose="02000603000000000000" pitchFamily="2" charset="0"/>
                <a:cs typeface="CMU Serif" panose="02000603000000000000" pitchFamily="2" charset="0"/>
              </a:rPr>
              <a:t>Text</a:t>
            </a:r>
            <a:endParaRPr lang="ko-KR" altLang="en-US" sz="1600" dirty="0">
              <a:latin typeface="CMU Serif" panose="02000603000000000000" pitchFamily="2" charset="0"/>
              <a:cs typeface="CMU Serif" panose="02000603000000000000" pitchFamily="2" charset="0"/>
            </a:endParaRPr>
          </a:p>
        </p:txBody>
      </p:sp>
      <p:pic>
        <p:nvPicPr>
          <p:cNvPr id="4" name="그래픽 3" descr="문서 윤곽선">
            <a:extLst>
              <a:ext uri="{FF2B5EF4-FFF2-40B4-BE49-F238E27FC236}">
                <a16:creationId xmlns:a16="http://schemas.microsoft.com/office/drawing/2014/main" id="{39FC5856-4E61-1BD3-6948-35B80AC361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0877" y="955533"/>
            <a:ext cx="1472650" cy="1472650"/>
          </a:xfrm>
          <a:prstGeom prst="rect">
            <a:avLst/>
          </a:prstGeom>
        </p:spPr>
      </p:pic>
      <p:pic>
        <p:nvPicPr>
          <p:cNvPr id="7" name="그래픽 6" descr="문서 윤곽선">
            <a:extLst>
              <a:ext uri="{FF2B5EF4-FFF2-40B4-BE49-F238E27FC236}">
                <a16:creationId xmlns:a16="http://schemas.microsoft.com/office/drawing/2014/main" id="{470DD968-D7E1-5B08-E66B-165B4569DA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0877" y="4417786"/>
            <a:ext cx="1472650" cy="1472650"/>
          </a:xfrm>
          <a:prstGeom prst="rect">
            <a:avLst/>
          </a:prstGeom>
        </p:spPr>
      </p:pic>
      <p:sp>
        <p:nvSpPr>
          <p:cNvPr id="8" name="TextBox 7">
            <a:extLst>
              <a:ext uri="{FF2B5EF4-FFF2-40B4-BE49-F238E27FC236}">
                <a16:creationId xmlns:a16="http://schemas.microsoft.com/office/drawing/2014/main" id="{1BF48E1A-D82D-F6B4-8DAE-40D76CDBF572}"/>
              </a:ext>
            </a:extLst>
          </p:cNvPr>
          <p:cNvSpPr txBox="1"/>
          <p:nvPr/>
        </p:nvSpPr>
        <p:spPr>
          <a:xfrm>
            <a:off x="2497481" y="4227006"/>
            <a:ext cx="1726532" cy="338554"/>
          </a:xfrm>
          <a:prstGeom prst="rect">
            <a:avLst/>
          </a:prstGeom>
          <a:noFill/>
        </p:spPr>
        <p:txBody>
          <a:bodyPr wrap="square" rtlCol="0">
            <a:spAutoFit/>
          </a:bodyPr>
          <a:lstStyle/>
          <a:p>
            <a:pPr algn="ctr"/>
            <a:r>
              <a:rPr lang="en-US" altLang="ko-KR" sz="1600" dirty="0">
                <a:latin typeface="CMU Serif" panose="02000603000000000000" pitchFamily="2" charset="0"/>
                <a:cs typeface="CMU Serif" panose="02000603000000000000" pitchFamily="2" charset="0"/>
              </a:rPr>
              <a:t>Document ID</a:t>
            </a:r>
            <a:endParaRPr lang="ko-KR" altLang="en-US" sz="1600" dirty="0">
              <a:latin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591D542F-D0D2-CF62-99A4-56E45A4FB298}"/>
              </a:ext>
            </a:extLst>
          </p:cNvPr>
          <p:cNvSpPr txBox="1"/>
          <p:nvPr/>
        </p:nvSpPr>
        <p:spPr>
          <a:xfrm>
            <a:off x="2542600" y="5690381"/>
            <a:ext cx="1636294" cy="338554"/>
          </a:xfrm>
          <a:prstGeom prst="rect">
            <a:avLst/>
          </a:prstGeom>
          <a:noFill/>
        </p:spPr>
        <p:txBody>
          <a:bodyPr wrap="square" rtlCol="0">
            <a:spAutoFit/>
          </a:bodyPr>
          <a:lstStyle/>
          <a:p>
            <a:pPr algn="ctr"/>
            <a:r>
              <a:rPr lang="en-US" altLang="ko-KR" sz="1600" dirty="0">
                <a:latin typeface="CMU Serif" panose="02000603000000000000" pitchFamily="2" charset="0"/>
                <a:cs typeface="CMU Serif" panose="02000603000000000000" pitchFamily="2" charset="0"/>
              </a:rPr>
              <a:t>Text</a:t>
            </a:r>
            <a:endParaRPr lang="ko-KR" altLang="en-US" sz="1600" dirty="0">
              <a:latin typeface="CMU Serif" panose="02000603000000000000" pitchFamily="2" charset="0"/>
              <a:cs typeface="CMU Serif" panose="02000603000000000000" pitchFamily="2" charset="0"/>
            </a:endParaRPr>
          </a:p>
        </p:txBody>
      </p:sp>
      <p:cxnSp>
        <p:nvCxnSpPr>
          <p:cNvPr id="12" name="직선 화살표 연결선 11">
            <a:extLst>
              <a:ext uri="{FF2B5EF4-FFF2-40B4-BE49-F238E27FC236}">
                <a16:creationId xmlns:a16="http://schemas.microsoft.com/office/drawing/2014/main" id="{36D4E61B-088A-082A-DB92-E067FA3B3553}"/>
              </a:ext>
            </a:extLst>
          </p:cNvPr>
          <p:cNvCxnSpPr>
            <a:cxnSpLocks/>
            <a:stCxn id="4" idx="3"/>
            <a:endCxn id="2" idx="1"/>
          </p:cNvCxnSpPr>
          <p:nvPr/>
        </p:nvCxnSpPr>
        <p:spPr>
          <a:xfrm flipV="1">
            <a:off x="2163527" y="933305"/>
            <a:ext cx="336047" cy="7585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A6B664A7-B3FE-BF31-8010-4B7E7D7C4EA3}"/>
              </a:ext>
            </a:extLst>
          </p:cNvPr>
          <p:cNvCxnSpPr>
            <a:cxnSpLocks/>
            <a:stCxn id="4" idx="3"/>
            <a:endCxn id="3" idx="1"/>
          </p:cNvCxnSpPr>
          <p:nvPr/>
        </p:nvCxnSpPr>
        <p:spPr>
          <a:xfrm>
            <a:off x="2163527" y="1691858"/>
            <a:ext cx="381165" cy="705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F5443FC-3559-96C3-AF60-B4C6DD5E71C3}"/>
              </a:ext>
            </a:extLst>
          </p:cNvPr>
          <p:cNvCxnSpPr>
            <a:cxnSpLocks/>
            <a:stCxn id="7" idx="3"/>
            <a:endCxn id="9" idx="1"/>
          </p:cNvCxnSpPr>
          <p:nvPr/>
        </p:nvCxnSpPr>
        <p:spPr>
          <a:xfrm>
            <a:off x="2163527" y="5154111"/>
            <a:ext cx="379073" cy="7055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F20B7A2-394B-2DC5-377F-00577516758D}"/>
              </a:ext>
            </a:extLst>
          </p:cNvPr>
          <p:cNvCxnSpPr>
            <a:cxnSpLocks/>
            <a:stCxn id="7" idx="3"/>
            <a:endCxn id="8" idx="1"/>
          </p:cNvCxnSpPr>
          <p:nvPr/>
        </p:nvCxnSpPr>
        <p:spPr>
          <a:xfrm flipV="1">
            <a:off x="2163527" y="4396283"/>
            <a:ext cx="333954" cy="7578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표 30">
            <a:extLst>
              <a:ext uri="{FF2B5EF4-FFF2-40B4-BE49-F238E27FC236}">
                <a16:creationId xmlns:a16="http://schemas.microsoft.com/office/drawing/2014/main" id="{B8797904-A4D1-9A20-D65A-BA8331E8D31A}"/>
              </a:ext>
            </a:extLst>
          </p:cNvPr>
          <p:cNvGraphicFramePr>
            <a:graphicFrameLocks noGrp="1"/>
          </p:cNvGraphicFramePr>
          <p:nvPr>
            <p:extLst>
              <p:ext uri="{D42A27DB-BD31-4B8C-83A1-F6EECF244321}">
                <p14:modId xmlns:p14="http://schemas.microsoft.com/office/powerpoint/2010/main" val="720179134"/>
              </p:ext>
            </p:extLst>
          </p:nvPr>
        </p:nvGraphicFramePr>
        <p:xfrm>
          <a:off x="4768519" y="1915047"/>
          <a:ext cx="196988" cy="964716"/>
        </p:xfrm>
        <a:graphic>
          <a:graphicData uri="http://schemas.openxmlformats.org/drawingml/2006/table">
            <a:tbl>
              <a:tblPr firstRow="1" bandRow="1">
                <a:tableStyleId>{5940675A-B579-460E-94D1-54222C63F5DA}</a:tableStyleId>
              </a:tblPr>
              <a:tblGrid>
                <a:gridCol w="196988">
                  <a:extLst>
                    <a:ext uri="{9D8B030D-6E8A-4147-A177-3AD203B41FA5}">
                      <a16:colId xmlns:a16="http://schemas.microsoft.com/office/drawing/2014/main" val="3879663323"/>
                    </a:ext>
                  </a:extLst>
                </a:gridCol>
              </a:tblGrid>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02246838"/>
                  </a:ext>
                </a:extLst>
              </a:tr>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112808489"/>
                  </a:ext>
                </a:extLst>
              </a:tr>
              <a:tr h="241179">
                <a:tc>
                  <a:txBody>
                    <a:bodyPr/>
                    <a:lstStyle/>
                    <a:p>
                      <a:pPr latinLnBrk="1"/>
                      <a:endParaRPr lang="ko-KR" altLang="en-US" sz="1200"/>
                    </a:p>
                  </a:txBody>
                  <a:tcPr marL="83127" marR="83127" marT="28388" marB="28388"/>
                </a:tc>
                <a:extLst>
                  <a:ext uri="{0D108BD9-81ED-4DB2-BD59-A6C34878D82A}">
                    <a16:rowId xmlns:a16="http://schemas.microsoft.com/office/drawing/2014/main" val="1496447809"/>
                  </a:ext>
                </a:extLst>
              </a:tr>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434026785"/>
                  </a:ext>
                </a:extLst>
              </a:tr>
            </a:tbl>
          </a:graphicData>
        </a:graphic>
      </p:graphicFrame>
      <p:graphicFrame>
        <p:nvGraphicFramePr>
          <p:cNvPr id="31" name="표 30">
            <a:extLst>
              <a:ext uri="{FF2B5EF4-FFF2-40B4-BE49-F238E27FC236}">
                <a16:creationId xmlns:a16="http://schemas.microsoft.com/office/drawing/2014/main" id="{74A410FF-E6CB-20C7-2853-9A8054224D87}"/>
              </a:ext>
            </a:extLst>
          </p:cNvPr>
          <p:cNvGraphicFramePr>
            <a:graphicFrameLocks noGrp="1"/>
          </p:cNvGraphicFramePr>
          <p:nvPr>
            <p:extLst>
              <p:ext uri="{D42A27DB-BD31-4B8C-83A1-F6EECF244321}">
                <p14:modId xmlns:p14="http://schemas.microsoft.com/office/powerpoint/2010/main" val="742608140"/>
              </p:ext>
            </p:extLst>
          </p:nvPr>
        </p:nvGraphicFramePr>
        <p:xfrm>
          <a:off x="4768519" y="451214"/>
          <a:ext cx="196988" cy="964716"/>
        </p:xfrm>
        <a:graphic>
          <a:graphicData uri="http://schemas.openxmlformats.org/drawingml/2006/table">
            <a:tbl>
              <a:tblPr firstRow="1" bandRow="1">
                <a:tableStyleId>{5940675A-B579-460E-94D1-54222C63F5DA}</a:tableStyleId>
              </a:tblPr>
              <a:tblGrid>
                <a:gridCol w="196988">
                  <a:extLst>
                    <a:ext uri="{9D8B030D-6E8A-4147-A177-3AD203B41FA5}">
                      <a16:colId xmlns:a16="http://schemas.microsoft.com/office/drawing/2014/main" val="3879663323"/>
                    </a:ext>
                  </a:extLst>
                </a:gridCol>
              </a:tblGrid>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02246838"/>
                  </a:ext>
                </a:extLst>
              </a:tr>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112808489"/>
                  </a:ext>
                </a:extLst>
              </a:tr>
              <a:tr h="241179">
                <a:tc>
                  <a:txBody>
                    <a:bodyPr/>
                    <a:lstStyle/>
                    <a:p>
                      <a:pPr latinLnBrk="1"/>
                      <a:endParaRPr lang="ko-KR" altLang="en-US" sz="1200"/>
                    </a:p>
                  </a:txBody>
                  <a:tcPr marL="83127" marR="83127" marT="28388" marB="28388"/>
                </a:tc>
                <a:extLst>
                  <a:ext uri="{0D108BD9-81ED-4DB2-BD59-A6C34878D82A}">
                    <a16:rowId xmlns:a16="http://schemas.microsoft.com/office/drawing/2014/main" val="1496447809"/>
                  </a:ext>
                </a:extLst>
              </a:tr>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434026785"/>
                  </a:ext>
                </a:extLst>
              </a:tr>
            </a:tbl>
          </a:graphicData>
        </a:graphic>
      </p:graphicFrame>
      <p:graphicFrame>
        <p:nvGraphicFramePr>
          <p:cNvPr id="32" name="표 30">
            <a:extLst>
              <a:ext uri="{FF2B5EF4-FFF2-40B4-BE49-F238E27FC236}">
                <a16:creationId xmlns:a16="http://schemas.microsoft.com/office/drawing/2014/main" id="{F0CCCFE8-B86E-9D7E-9FCA-DC4AB6CB8EFA}"/>
              </a:ext>
            </a:extLst>
          </p:cNvPr>
          <p:cNvGraphicFramePr>
            <a:graphicFrameLocks noGrp="1"/>
          </p:cNvGraphicFramePr>
          <p:nvPr>
            <p:extLst>
              <p:ext uri="{D42A27DB-BD31-4B8C-83A1-F6EECF244321}">
                <p14:modId xmlns:p14="http://schemas.microsoft.com/office/powerpoint/2010/main" val="3756538692"/>
              </p:ext>
            </p:extLst>
          </p:nvPr>
        </p:nvGraphicFramePr>
        <p:xfrm>
          <a:off x="4768519" y="5377300"/>
          <a:ext cx="196988" cy="964716"/>
        </p:xfrm>
        <a:graphic>
          <a:graphicData uri="http://schemas.openxmlformats.org/drawingml/2006/table">
            <a:tbl>
              <a:tblPr firstRow="1" bandRow="1">
                <a:tableStyleId>{5940675A-B579-460E-94D1-54222C63F5DA}</a:tableStyleId>
              </a:tblPr>
              <a:tblGrid>
                <a:gridCol w="196988">
                  <a:extLst>
                    <a:ext uri="{9D8B030D-6E8A-4147-A177-3AD203B41FA5}">
                      <a16:colId xmlns:a16="http://schemas.microsoft.com/office/drawing/2014/main" val="3879663323"/>
                    </a:ext>
                  </a:extLst>
                </a:gridCol>
              </a:tblGrid>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02246838"/>
                  </a:ext>
                </a:extLst>
              </a:tr>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112808489"/>
                  </a:ext>
                </a:extLst>
              </a:tr>
              <a:tr h="241179">
                <a:tc>
                  <a:txBody>
                    <a:bodyPr/>
                    <a:lstStyle/>
                    <a:p>
                      <a:pPr latinLnBrk="1"/>
                      <a:endParaRPr lang="ko-KR" altLang="en-US" sz="1200"/>
                    </a:p>
                  </a:txBody>
                  <a:tcPr marL="83127" marR="83127" marT="28388" marB="28388"/>
                </a:tc>
                <a:extLst>
                  <a:ext uri="{0D108BD9-81ED-4DB2-BD59-A6C34878D82A}">
                    <a16:rowId xmlns:a16="http://schemas.microsoft.com/office/drawing/2014/main" val="1496447809"/>
                  </a:ext>
                </a:extLst>
              </a:tr>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434026785"/>
                  </a:ext>
                </a:extLst>
              </a:tr>
            </a:tbl>
          </a:graphicData>
        </a:graphic>
      </p:graphicFrame>
      <p:graphicFrame>
        <p:nvGraphicFramePr>
          <p:cNvPr id="33" name="표 30">
            <a:extLst>
              <a:ext uri="{FF2B5EF4-FFF2-40B4-BE49-F238E27FC236}">
                <a16:creationId xmlns:a16="http://schemas.microsoft.com/office/drawing/2014/main" id="{5A344F6C-8977-E453-33BB-9C9FE8C22E1F}"/>
              </a:ext>
            </a:extLst>
          </p:cNvPr>
          <p:cNvGraphicFramePr>
            <a:graphicFrameLocks noGrp="1"/>
          </p:cNvGraphicFramePr>
          <p:nvPr>
            <p:extLst>
              <p:ext uri="{D42A27DB-BD31-4B8C-83A1-F6EECF244321}">
                <p14:modId xmlns:p14="http://schemas.microsoft.com/office/powerpoint/2010/main" val="2907821761"/>
              </p:ext>
            </p:extLst>
          </p:nvPr>
        </p:nvGraphicFramePr>
        <p:xfrm>
          <a:off x="4768519" y="3913467"/>
          <a:ext cx="196988" cy="964716"/>
        </p:xfrm>
        <a:graphic>
          <a:graphicData uri="http://schemas.openxmlformats.org/drawingml/2006/table">
            <a:tbl>
              <a:tblPr firstRow="1" bandRow="1">
                <a:tableStyleId>{5940675A-B579-460E-94D1-54222C63F5DA}</a:tableStyleId>
              </a:tblPr>
              <a:tblGrid>
                <a:gridCol w="196988">
                  <a:extLst>
                    <a:ext uri="{9D8B030D-6E8A-4147-A177-3AD203B41FA5}">
                      <a16:colId xmlns:a16="http://schemas.microsoft.com/office/drawing/2014/main" val="3879663323"/>
                    </a:ext>
                  </a:extLst>
                </a:gridCol>
              </a:tblGrid>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02246838"/>
                  </a:ext>
                </a:extLst>
              </a:tr>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112808489"/>
                  </a:ext>
                </a:extLst>
              </a:tr>
              <a:tr h="241179">
                <a:tc>
                  <a:txBody>
                    <a:bodyPr/>
                    <a:lstStyle/>
                    <a:p>
                      <a:pPr latinLnBrk="1"/>
                      <a:endParaRPr lang="ko-KR" altLang="en-US" sz="1200"/>
                    </a:p>
                  </a:txBody>
                  <a:tcPr marL="83127" marR="83127" marT="28388" marB="28388"/>
                </a:tc>
                <a:extLst>
                  <a:ext uri="{0D108BD9-81ED-4DB2-BD59-A6C34878D82A}">
                    <a16:rowId xmlns:a16="http://schemas.microsoft.com/office/drawing/2014/main" val="1496447809"/>
                  </a:ext>
                </a:extLst>
              </a:tr>
              <a:tr h="241179">
                <a:tc>
                  <a:txBody>
                    <a:bodyPr/>
                    <a:lstStyle/>
                    <a:p>
                      <a:pPr latinLnBrk="1"/>
                      <a:endParaRPr lang="ko-KR" altLang="en-US" sz="1200" dirty="0"/>
                    </a:p>
                  </a:txBody>
                  <a:tcPr marL="83127" marR="83127" marT="28388" marB="28388"/>
                </a:tc>
                <a:extLst>
                  <a:ext uri="{0D108BD9-81ED-4DB2-BD59-A6C34878D82A}">
                    <a16:rowId xmlns:a16="http://schemas.microsoft.com/office/drawing/2014/main" val="1434026785"/>
                  </a:ext>
                </a:extLst>
              </a:tr>
            </a:tbl>
          </a:graphicData>
        </a:graphic>
      </p:graphicFrame>
      <p:cxnSp>
        <p:nvCxnSpPr>
          <p:cNvPr id="34" name="직선 화살표 연결선 33">
            <a:extLst>
              <a:ext uri="{FF2B5EF4-FFF2-40B4-BE49-F238E27FC236}">
                <a16:creationId xmlns:a16="http://schemas.microsoft.com/office/drawing/2014/main" id="{91FB33FF-347D-9C89-7077-16EBED15465C}"/>
              </a:ext>
            </a:extLst>
          </p:cNvPr>
          <p:cNvCxnSpPr>
            <a:cxnSpLocks/>
            <a:stCxn id="2" idx="3"/>
            <a:endCxn id="31" idx="1"/>
          </p:cNvCxnSpPr>
          <p:nvPr/>
        </p:nvCxnSpPr>
        <p:spPr>
          <a:xfrm>
            <a:off x="4226105" y="933305"/>
            <a:ext cx="542414" cy="2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C7FFB726-36AD-089B-5B4A-A141E7D6C68A}"/>
              </a:ext>
            </a:extLst>
          </p:cNvPr>
          <p:cNvCxnSpPr>
            <a:cxnSpLocks/>
            <a:stCxn id="3" idx="3"/>
            <a:endCxn id="30" idx="1"/>
          </p:cNvCxnSpPr>
          <p:nvPr/>
        </p:nvCxnSpPr>
        <p:spPr>
          <a:xfrm>
            <a:off x="4180986" y="2397138"/>
            <a:ext cx="587533" cy="2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E7326FD3-6CA7-FE97-AA79-21CFE1315ADB}"/>
              </a:ext>
            </a:extLst>
          </p:cNvPr>
          <p:cNvCxnSpPr>
            <a:cxnSpLocks/>
            <a:stCxn id="9" idx="3"/>
            <a:endCxn id="32" idx="1"/>
          </p:cNvCxnSpPr>
          <p:nvPr/>
        </p:nvCxnSpPr>
        <p:spPr>
          <a:xfrm>
            <a:off x="4178894" y="5859658"/>
            <a:ext cx="5896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3DCFF2AA-EB19-021E-3A9F-D59002B664CC}"/>
              </a:ext>
            </a:extLst>
          </p:cNvPr>
          <p:cNvCxnSpPr>
            <a:cxnSpLocks/>
            <a:stCxn id="8" idx="3"/>
            <a:endCxn id="33" idx="1"/>
          </p:cNvCxnSpPr>
          <p:nvPr/>
        </p:nvCxnSpPr>
        <p:spPr>
          <a:xfrm flipV="1">
            <a:off x="4224013" y="4395825"/>
            <a:ext cx="544506" cy="4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표 49">
            <a:extLst>
              <a:ext uri="{FF2B5EF4-FFF2-40B4-BE49-F238E27FC236}">
                <a16:creationId xmlns:a16="http://schemas.microsoft.com/office/drawing/2014/main" id="{EAE98C01-CC63-4CA4-F58F-5AB30794FF34}"/>
              </a:ext>
            </a:extLst>
          </p:cNvPr>
          <p:cNvGraphicFramePr>
            <a:graphicFrameLocks noGrp="1"/>
          </p:cNvGraphicFramePr>
          <p:nvPr>
            <p:extLst>
              <p:ext uri="{D42A27DB-BD31-4B8C-83A1-F6EECF244321}">
                <p14:modId xmlns:p14="http://schemas.microsoft.com/office/powerpoint/2010/main" val="3534995499"/>
              </p:ext>
            </p:extLst>
          </p:nvPr>
        </p:nvGraphicFramePr>
        <p:xfrm>
          <a:off x="7026172" y="2470376"/>
          <a:ext cx="208280" cy="1917248"/>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583308085"/>
                    </a:ext>
                  </a:extLst>
                </a:gridCol>
              </a:tblGrid>
              <a:tr h="238811">
                <a:tc>
                  <a:txBody>
                    <a:bodyPr/>
                    <a:lstStyle/>
                    <a:p>
                      <a:pPr latinLnBrk="1"/>
                      <a:endParaRPr lang="ko-KR" altLang="en-US" sz="1200"/>
                    </a:p>
                  </a:txBody>
                  <a:tcPr marT="28388" marB="28388"/>
                </a:tc>
                <a:extLst>
                  <a:ext uri="{0D108BD9-81ED-4DB2-BD59-A6C34878D82A}">
                    <a16:rowId xmlns:a16="http://schemas.microsoft.com/office/drawing/2014/main" val="1482975064"/>
                  </a:ext>
                </a:extLst>
              </a:tr>
              <a:tr h="238811">
                <a:tc>
                  <a:txBody>
                    <a:bodyPr/>
                    <a:lstStyle/>
                    <a:p>
                      <a:pPr latinLnBrk="1"/>
                      <a:endParaRPr lang="ko-KR" altLang="en-US" sz="1200"/>
                    </a:p>
                  </a:txBody>
                  <a:tcPr marT="28388" marB="28388"/>
                </a:tc>
                <a:extLst>
                  <a:ext uri="{0D108BD9-81ED-4DB2-BD59-A6C34878D82A}">
                    <a16:rowId xmlns:a16="http://schemas.microsoft.com/office/drawing/2014/main" val="1274798228"/>
                  </a:ext>
                </a:extLst>
              </a:tr>
              <a:tr h="238811">
                <a:tc>
                  <a:txBody>
                    <a:bodyPr/>
                    <a:lstStyle/>
                    <a:p>
                      <a:pPr latinLnBrk="1"/>
                      <a:endParaRPr lang="ko-KR" altLang="en-US" sz="1200"/>
                    </a:p>
                  </a:txBody>
                  <a:tcPr marT="28388" marB="28388"/>
                </a:tc>
                <a:extLst>
                  <a:ext uri="{0D108BD9-81ED-4DB2-BD59-A6C34878D82A}">
                    <a16:rowId xmlns:a16="http://schemas.microsoft.com/office/drawing/2014/main" val="2510690891"/>
                  </a:ext>
                </a:extLst>
              </a:tr>
              <a:tr h="238811">
                <a:tc>
                  <a:txBody>
                    <a:bodyPr/>
                    <a:lstStyle/>
                    <a:p>
                      <a:pPr latinLnBrk="1"/>
                      <a:endParaRPr lang="ko-KR" altLang="en-US" sz="1200"/>
                    </a:p>
                  </a:txBody>
                  <a:tcPr marT="28388" marB="28388"/>
                </a:tc>
                <a:extLst>
                  <a:ext uri="{0D108BD9-81ED-4DB2-BD59-A6C34878D82A}">
                    <a16:rowId xmlns:a16="http://schemas.microsoft.com/office/drawing/2014/main" val="1723450799"/>
                  </a:ext>
                </a:extLst>
              </a:tr>
              <a:tr h="238811">
                <a:tc>
                  <a:txBody>
                    <a:bodyPr/>
                    <a:lstStyle/>
                    <a:p>
                      <a:pPr latinLnBrk="1"/>
                      <a:endParaRPr lang="ko-KR" altLang="en-US" sz="1200"/>
                    </a:p>
                  </a:txBody>
                  <a:tcPr marT="28388" marB="28388"/>
                </a:tc>
                <a:extLst>
                  <a:ext uri="{0D108BD9-81ED-4DB2-BD59-A6C34878D82A}">
                    <a16:rowId xmlns:a16="http://schemas.microsoft.com/office/drawing/2014/main" val="587412039"/>
                  </a:ext>
                </a:extLst>
              </a:tr>
              <a:tr h="238811">
                <a:tc>
                  <a:txBody>
                    <a:bodyPr/>
                    <a:lstStyle/>
                    <a:p>
                      <a:pPr latinLnBrk="1"/>
                      <a:endParaRPr lang="ko-KR" altLang="en-US" sz="1200"/>
                    </a:p>
                  </a:txBody>
                  <a:tcPr marT="28388" marB="28388"/>
                </a:tc>
                <a:extLst>
                  <a:ext uri="{0D108BD9-81ED-4DB2-BD59-A6C34878D82A}">
                    <a16:rowId xmlns:a16="http://schemas.microsoft.com/office/drawing/2014/main" val="1038642574"/>
                  </a:ext>
                </a:extLst>
              </a:tr>
              <a:tr h="238811">
                <a:tc>
                  <a:txBody>
                    <a:bodyPr/>
                    <a:lstStyle/>
                    <a:p>
                      <a:pPr latinLnBrk="1"/>
                      <a:endParaRPr lang="ko-KR" altLang="en-US" sz="1200"/>
                    </a:p>
                  </a:txBody>
                  <a:tcPr marT="28388" marB="28388"/>
                </a:tc>
                <a:extLst>
                  <a:ext uri="{0D108BD9-81ED-4DB2-BD59-A6C34878D82A}">
                    <a16:rowId xmlns:a16="http://schemas.microsoft.com/office/drawing/2014/main" val="1559895609"/>
                  </a:ext>
                </a:extLst>
              </a:tr>
              <a:tr h="238811">
                <a:tc>
                  <a:txBody>
                    <a:bodyPr/>
                    <a:lstStyle/>
                    <a:p>
                      <a:pPr latinLnBrk="1"/>
                      <a:endParaRPr lang="ko-KR" altLang="en-US" sz="1200" dirty="0"/>
                    </a:p>
                  </a:txBody>
                  <a:tcPr marT="28388" marB="28388"/>
                </a:tc>
                <a:extLst>
                  <a:ext uri="{0D108BD9-81ED-4DB2-BD59-A6C34878D82A}">
                    <a16:rowId xmlns:a16="http://schemas.microsoft.com/office/drawing/2014/main" val="1556600355"/>
                  </a:ext>
                </a:extLst>
              </a:tr>
            </a:tbl>
          </a:graphicData>
        </a:graphic>
      </p:graphicFrame>
      <p:cxnSp>
        <p:nvCxnSpPr>
          <p:cNvPr id="50" name="직선 화살표 연결선 49">
            <a:extLst>
              <a:ext uri="{FF2B5EF4-FFF2-40B4-BE49-F238E27FC236}">
                <a16:creationId xmlns:a16="http://schemas.microsoft.com/office/drawing/2014/main" id="{EC378707-8D93-B926-13BF-7E2519F243E3}"/>
              </a:ext>
            </a:extLst>
          </p:cNvPr>
          <p:cNvCxnSpPr>
            <a:cxnSpLocks/>
            <a:stCxn id="31" idx="3"/>
            <a:endCxn id="49" idx="1"/>
          </p:cNvCxnSpPr>
          <p:nvPr/>
        </p:nvCxnSpPr>
        <p:spPr>
          <a:xfrm>
            <a:off x="4965507" y="933572"/>
            <a:ext cx="2060665" cy="2495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4B657BD-A3FF-2522-D81E-AAD9678D76E1}"/>
              </a:ext>
            </a:extLst>
          </p:cNvPr>
          <p:cNvCxnSpPr>
            <a:cxnSpLocks/>
            <a:stCxn id="30" idx="3"/>
            <a:endCxn id="49" idx="1"/>
          </p:cNvCxnSpPr>
          <p:nvPr/>
        </p:nvCxnSpPr>
        <p:spPr>
          <a:xfrm>
            <a:off x="4965507" y="2397405"/>
            <a:ext cx="2060665" cy="10315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B8E2ABCC-3A7A-5A1E-F33A-B308CF47914D}"/>
              </a:ext>
            </a:extLst>
          </p:cNvPr>
          <p:cNvCxnSpPr>
            <a:cxnSpLocks/>
            <a:stCxn id="33" idx="3"/>
            <a:endCxn id="49" idx="1"/>
          </p:cNvCxnSpPr>
          <p:nvPr/>
        </p:nvCxnSpPr>
        <p:spPr>
          <a:xfrm flipV="1">
            <a:off x="4965507" y="3429000"/>
            <a:ext cx="2060665" cy="966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90F1514E-CD56-B5A7-EEE1-5823F1A792F8}"/>
              </a:ext>
            </a:extLst>
          </p:cNvPr>
          <p:cNvCxnSpPr>
            <a:cxnSpLocks/>
            <a:stCxn id="32" idx="3"/>
            <a:endCxn id="49" idx="1"/>
          </p:cNvCxnSpPr>
          <p:nvPr/>
        </p:nvCxnSpPr>
        <p:spPr>
          <a:xfrm flipV="1">
            <a:off x="4965507" y="3429000"/>
            <a:ext cx="2060665" cy="2430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F7183906-D639-83B8-408F-5BE32F69F598}"/>
              </a:ext>
            </a:extLst>
          </p:cNvPr>
          <p:cNvCxnSpPr>
            <a:cxnSpLocks/>
            <a:stCxn id="49" idx="3"/>
          </p:cNvCxnSpPr>
          <p:nvPr/>
        </p:nvCxnSpPr>
        <p:spPr>
          <a:xfrm flipV="1">
            <a:off x="7234452" y="3428998"/>
            <a:ext cx="1801277"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F592DA05-470A-81F9-807C-26182AB7A4F3}"/>
              </a:ext>
            </a:extLst>
          </p:cNvPr>
          <p:cNvSpPr txBox="1"/>
          <p:nvPr/>
        </p:nvSpPr>
        <p:spPr>
          <a:xfrm>
            <a:off x="6312165" y="1843408"/>
            <a:ext cx="1636294" cy="584775"/>
          </a:xfrm>
          <a:prstGeom prst="rect">
            <a:avLst/>
          </a:prstGeom>
          <a:noFill/>
        </p:spPr>
        <p:txBody>
          <a:bodyPr wrap="square" rtlCol="0">
            <a:spAutoFit/>
          </a:bodyPr>
          <a:lstStyle/>
          <a:p>
            <a:pPr algn="ctr"/>
            <a:r>
              <a:rPr lang="en-US" altLang="ko-KR" sz="1600" dirty="0">
                <a:latin typeface="CMU Serif" panose="02000603000000000000" pitchFamily="2" charset="0"/>
                <a:cs typeface="CMU Serif" panose="02000603000000000000" pitchFamily="2" charset="0"/>
              </a:rPr>
              <a:t>Doc2Vec</a:t>
            </a:r>
          </a:p>
          <a:p>
            <a:pPr algn="ctr"/>
            <a:r>
              <a:rPr lang="en-US" altLang="ko-KR" sz="1600" dirty="0">
                <a:latin typeface="CMU Serif" panose="02000603000000000000" pitchFamily="2" charset="0"/>
                <a:cs typeface="CMU Serif" panose="02000603000000000000" pitchFamily="2" charset="0"/>
              </a:rPr>
              <a:t>Model</a:t>
            </a:r>
            <a:endParaRPr lang="ko-KR" altLang="en-US" sz="1600" dirty="0">
              <a:latin typeface="CMU Serif" panose="02000603000000000000" pitchFamily="2" charset="0"/>
              <a:cs typeface="CMU Serif" panose="02000603000000000000" pitchFamily="2" charset="0"/>
            </a:endParaRPr>
          </a:p>
        </p:txBody>
      </p:sp>
      <p:sp>
        <p:nvSpPr>
          <p:cNvPr id="91" name="TextBox 90">
            <a:extLst>
              <a:ext uri="{FF2B5EF4-FFF2-40B4-BE49-F238E27FC236}">
                <a16:creationId xmlns:a16="http://schemas.microsoft.com/office/drawing/2014/main" id="{696D9F9B-E2F7-99D0-9620-3BF09626518C}"/>
              </a:ext>
            </a:extLst>
          </p:cNvPr>
          <p:cNvSpPr txBox="1"/>
          <p:nvPr/>
        </p:nvSpPr>
        <p:spPr>
          <a:xfrm>
            <a:off x="9898994" y="3182757"/>
            <a:ext cx="1636294" cy="584775"/>
          </a:xfrm>
          <a:prstGeom prst="rect">
            <a:avLst/>
          </a:prstGeom>
          <a:noFill/>
        </p:spPr>
        <p:txBody>
          <a:bodyPr wrap="square" rtlCol="0">
            <a:spAutoFit/>
          </a:bodyPr>
          <a:lstStyle/>
          <a:p>
            <a:pPr algn="ctr"/>
            <a:r>
              <a:rPr lang="en-US" altLang="ko-KR" sz="1600" dirty="0">
                <a:latin typeface="CMU Serif" panose="02000603000000000000" pitchFamily="2" charset="0"/>
                <a:cs typeface="CMU Serif" panose="02000603000000000000" pitchFamily="2" charset="0"/>
              </a:rPr>
              <a:t>Cosine</a:t>
            </a:r>
          </a:p>
          <a:p>
            <a:pPr algn="ctr"/>
            <a:r>
              <a:rPr lang="en-US" altLang="ko-KR" sz="1600" dirty="0">
                <a:latin typeface="CMU Serif" panose="02000603000000000000" pitchFamily="2" charset="0"/>
                <a:cs typeface="CMU Serif" panose="02000603000000000000" pitchFamily="2" charset="0"/>
              </a:rPr>
              <a:t>Similarity</a:t>
            </a:r>
            <a:endParaRPr lang="ko-KR" altLang="en-US" sz="1600" dirty="0">
              <a:latin typeface="CMU Serif" panose="02000603000000000000" pitchFamily="2" charset="0"/>
              <a:cs typeface="CMU Serif" panose="02000603000000000000" pitchFamily="2" charset="0"/>
            </a:endParaRPr>
          </a:p>
        </p:txBody>
      </p:sp>
      <p:sp>
        <p:nvSpPr>
          <p:cNvPr id="5" name="TextBox 4">
            <a:extLst>
              <a:ext uri="{FF2B5EF4-FFF2-40B4-BE49-F238E27FC236}">
                <a16:creationId xmlns:a16="http://schemas.microsoft.com/office/drawing/2014/main" id="{8C348C31-1BEC-9FBC-4924-DB1E002618D5}"/>
              </a:ext>
            </a:extLst>
          </p:cNvPr>
          <p:cNvSpPr txBox="1"/>
          <p:nvPr/>
        </p:nvSpPr>
        <p:spPr>
          <a:xfrm>
            <a:off x="3858346" y="45514"/>
            <a:ext cx="2005273" cy="338554"/>
          </a:xfrm>
          <a:prstGeom prst="rect">
            <a:avLst/>
          </a:prstGeom>
          <a:noFill/>
        </p:spPr>
        <p:txBody>
          <a:bodyPr wrap="square" rtlCol="0">
            <a:spAutoFit/>
          </a:bodyPr>
          <a:lstStyle/>
          <a:p>
            <a:pPr algn="ctr"/>
            <a:r>
              <a:rPr lang="en-US" altLang="ko-KR" sz="1600" dirty="0">
                <a:latin typeface="CMU Serif" panose="02000603000000000000" pitchFamily="2" charset="0"/>
                <a:cs typeface="CMU Serif" panose="02000603000000000000" pitchFamily="2" charset="0"/>
              </a:rPr>
              <a:t>Embedding Vector</a:t>
            </a:r>
            <a:endParaRPr lang="ko-KR" altLang="en-US" sz="1600" dirty="0">
              <a:latin typeface="CMU Serif" panose="02000603000000000000" pitchFamily="2" charset="0"/>
              <a:cs typeface="CMU Serif" panose="02000603000000000000" pitchFamily="2" charset="0"/>
            </a:endParaRPr>
          </a:p>
        </p:txBody>
      </p:sp>
      <p:graphicFrame>
        <p:nvGraphicFramePr>
          <p:cNvPr id="10" name="표 10">
            <a:extLst>
              <a:ext uri="{FF2B5EF4-FFF2-40B4-BE49-F238E27FC236}">
                <a16:creationId xmlns:a16="http://schemas.microsoft.com/office/drawing/2014/main" id="{86D71AEA-33B1-FD9D-33FB-F87795570C4D}"/>
              </a:ext>
            </a:extLst>
          </p:cNvPr>
          <p:cNvGraphicFramePr>
            <a:graphicFrameLocks noGrp="1"/>
          </p:cNvGraphicFramePr>
          <p:nvPr>
            <p:extLst>
              <p:ext uri="{D42A27DB-BD31-4B8C-83A1-F6EECF244321}">
                <p14:modId xmlns:p14="http://schemas.microsoft.com/office/powerpoint/2010/main" val="1235780503"/>
              </p:ext>
            </p:extLst>
          </p:nvPr>
        </p:nvGraphicFramePr>
        <p:xfrm>
          <a:off x="9325526" y="2797389"/>
          <a:ext cx="1146942" cy="219254"/>
        </p:xfrm>
        <a:graphic>
          <a:graphicData uri="http://schemas.openxmlformats.org/drawingml/2006/table">
            <a:tbl>
              <a:tblPr firstRow="1" bandRow="1">
                <a:tableStyleId>{5940675A-B579-460E-94D1-54222C63F5DA}</a:tableStyleId>
              </a:tblPr>
              <a:tblGrid>
                <a:gridCol w="191157">
                  <a:extLst>
                    <a:ext uri="{9D8B030D-6E8A-4147-A177-3AD203B41FA5}">
                      <a16:colId xmlns:a16="http://schemas.microsoft.com/office/drawing/2014/main" val="1519107821"/>
                    </a:ext>
                  </a:extLst>
                </a:gridCol>
                <a:gridCol w="191157">
                  <a:extLst>
                    <a:ext uri="{9D8B030D-6E8A-4147-A177-3AD203B41FA5}">
                      <a16:colId xmlns:a16="http://schemas.microsoft.com/office/drawing/2014/main" val="1194374104"/>
                    </a:ext>
                  </a:extLst>
                </a:gridCol>
                <a:gridCol w="191157">
                  <a:extLst>
                    <a:ext uri="{9D8B030D-6E8A-4147-A177-3AD203B41FA5}">
                      <a16:colId xmlns:a16="http://schemas.microsoft.com/office/drawing/2014/main" val="1993430656"/>
                    </a:ext>
                  </a:extLst>
                </a:gridCol>
                <a:gridCol w="191157">
                  <a:extLst>
                    <a:ext uri="{9D8B030D-6E8A-4147-A177-3AD203B41FA5}">
                      <a16:colId xmlns:a16="http://schemas.microsoft.com/office/drawing/2014/main" val="2305151621"/>
                    </a:ext>
                  </a:extLst>
                </a:gridCol>
                <a:gridCol w="191157">
                  <a:extLst>
                    <a:ext uri="{9D8B030D-6E8A-4147-A177-3AD203B41FA5}">
                      <a16:colId xmlns:a16="http://schemas.microsoft.com/office/drawing/2014/main" val="128485330"/>
                    </a:ext>
                  </a:extLst>
                </a:gridCol>
                <a:gridCol w="191157">
                  <a:extLst>
                    <a:ext uri="{9D8B030D-6E8A-4147-A177-3AD203B41FA5}">
                      <a16:colId xmlns:a16="http://schemas.microsoft.com/office/drawing/2014/main" val="3899646299"/>
                    </a:ext>
                  </a:extLst>
                </a:gridCol>
              </a:tblGrid>
              <a:tr h="217869">
                <a:tc>
                  <a:txBody>
                    <a:bodyPr/>
                    <a:lstStyle/>
                    <a:p>
                      <a:pPr latinLnBrk="1"/>
                      <a:endParaRPr lang="ko-KR" altLang="en-US" sz="1100"/>
                    </a:p>
                  </a:txBody>
                  <a:tcPr marL="11232" marR="11232" marT="25807" marB="25807"/>
                </a:tc>
                <a:tc>
                  <a:txBody>
                    <a:bodyPr/>
                    <a:lstStyle/>
                    <a:p>
                      <a:pPr latinLnBrk="1"/>
                      <a:endParaRPr lang="ko-KR" altLang="en-US" sz="1100"/>
                    </a:p>
                  </a:txBody>
                  <a:tcPr marL="11232" marR="11232" marT="25807" marB="25807"/>
                </a:tc>
                <a:tc>
                  <a:txBody>
                    <a:bodyPr/>
                    <a:lstStyle/>
                    <a:p>
                      <a:pPr latinLnBrk="1"/>
                      <a:endParaRPr lang="ko-KR" altLang="en-US" sz="1100"/>
                    </a:p>
                  </a:txBody>
                  <a:tcPr marL="11232" marR="11232" marT="25807" marB="25807"/>
                </a:tc>
                <a:tc>
                  <a:txBody>
                    <a:bodyPr/>
                    <a:lstStyle/>
                    <a:p>
                      <a:pPr latinLnBrk="1"/>
                      <a:endParaRPr lang="ko-KR" altLang="en-US" sz="1100" dirty="0"/>
                    </a:p>
                  </a:txBody>
                  <a:tcPr marL="11232" marR="11232" marT="25807" marB="25807"/>
                </a:tc>
                <a:tc>
                  <a:txBody>
                    <a:bodyPr/>
                    <a:lstStyle/>
                    <a:p>
                      <a:pPr latinLnBrk="1"/>
                      <a:endParaRPr lang="ko-KR" altLang="en-US" sz="1100" dirty="0"/>
                    </a:p>
                  </a:txBody>
                  <a:tcPr marL="11232" marR="11232" marT="25807" marB="25807"/>
                </a:tc>
                <a:tc>
                  <a:txBody>
                    <a:bodyPr/>
                    <a:lstStyle/>
                    <a:p>
                      <a:pPr latinLnBrk="1"/>
                      <a:endParaRPr lang="ko-KR" altLang="en-US" sz="1100" dirty="0"/>
                    </a:p>
                  </a:txBody>
                  <a:tcPr marL="11232" marR="11232" marT="25807" marB="25807"/>
                </a:tc>
                <a:extLst>
                  <a:ext uri="{0D108BD9-81ED-4DB2-BD59-A6C34878D82A}">
                    <a16:rowId xmlns:a16="http://schemas.microsoft.com/office/drawing/2014/main" val="3019830291"/>
                  </a:ext>
                </a:extLst>
              </a:tr>
            </a:tbl>
          </a:graphicData>
        </a:graphic>
      </p:graphicFrame>
      <p:sp>
        <p:nvSpPr>
          <p:cNvPr id="11" name="TextBox 10">
            <a:extLst>
              <a:ext uri="{FF2B5EF4-FFF2-40B4-BE49-F238E27FC236}">
                <a16:creationId xmlns:a16="http://schemas.microsoft.com/office/drawing/2014/main" id="{B946CA91-74D6-7642-0634-71A14009DEE3}"/>
              </a:ext>
            </a:extLst>
          </p:cNvPr>
          <p:cNvSpPr txBox="1"/>
          <p:nvPr/>
        </p:nvSpPr>
        <p:spPr>
          <a:xfrm>
            <a:off x="9035729" y="2397138"/>
            <a:ext cx="1726531" cy="338554"/>
          </a:xfrm>
          <a:prstGeom prst="rect">
            <a:avLst/>
          </a:prstGeom>
          <a:noFill/>
        </p:spPr>
        <p:txBody>
          <a:bodyPr wrap="square" rtlCol="0">
            <a:spAutoFit/>
          </a:bodyPr>
          <a:lstStyle/>
          <a:p>
            <a:pPr algn="ctr"/>
            <a:r>
              <a:rPr lang="en-US" altLang="ko-KR" sz="1600" dirty="0">
                <a:latin typeface="CMU Serif" panose="02000603000000000000" pitchFamily="2" charset="0"/>
                <a:cs typeface="CMU Serif" panose="02000603000000000000" pitchFamily="2" charset="0"/>
              </a:rPr>
              <a:t>Document ID</a:t>
            </a:r>
            <a:endParaRPr lang="ko-KR" altLang="en-US" sz="1600" dirty="0">
              <a:latin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A94F038B-5726-7397-D561-5C0A5CC825F3}"/>
              </a:ext>
            </a:extLst>
          </p:cNvPr>
          <p:cNvSpPr txBox="1"/>
          <p:nvPr/>
        </p:nvSpPr>
        <p:spPr>
          <a:xfrm>
            <a:off x="9035730" y="4214598"/>
            <a:ext cx="1726531" cy="338554"/>
          </a:xfrm>
          <a:prstGeom prst="rect">
            <a:avLst/>
          </a:prstGeom>
          <a:noFill/>
        </p:spPr>
        <p:txBody>
          <a:bodyPr wrap="square" rtlCol="0">
            <a:spAutoFit/>
          </a:bodyPr>
          <a:lstStyle/>
          <a:p>
            <a:pPr algn="ctr"/>
            <a:r>
              <a:rPr lang="en-US" altLang="ko-KR" sz="1600" dirty="0">
                <a:latin typeface="CMU Serif" panose="02000603000000000000" pitchFamily="2" charset="0"/>
                <a:cs typeface="CMU Serif" panose="02000603000000000000" pitchFamily="2" charset="0"/>
              </a:rPr>
              <a:t>Document ID</a:t>
            </a:r>
            <a:endParaRPr lang="ko-KR" altLang="en-US" sz="1600" dirty="0">
              <a:latin typeface="CMU Serif" panose="02000603000000000000" pitchFamily="2" charset="0"/>
              <a:cs typeface="CMU Serif" panose="02000603000000000000" pitchFamily="2" charset="0"/>
            </a:endParaRPr>
          </a:p>
        </p:txBody>
      </p:sp>
      <p:graphicFrame>
        <p:nvGraphicFramePr>
          <p:cNvPr id="16" name="표 10">
            <a:extLst>
              <a:ext uri="{FF2B5EF4-FFF2-40B4-BE49-F238E27FC236}">
                <a16:creationId xmlns:a16="http://schemas.microsoft.com/office/drawing/2014/main" id="{CBA88063-41F5-C9B9-506D-CE9B6CF278BC}"/>
              </a:ext>
            </a:extLst>
          </p:cNvPr>
          <p:cNvGraphicFramePr>
            <a:graphicFrameLocks noGrp="1"/>
          </p:cNvGraphicFramePr>
          <p:nvPr>
            <p:extLst>
              <p:ext uri="{D42A27DB-BD31-4B8C-83A1-F6EECF244321}">
                <p14:modId xmlns:p14="http://schemas.microsoft.com/office/powerpoint/2010/main" val="2042950784"/>
              </p:ext>
            </p:extLst>
          </p:nvPr>
        </p:nvGraphicFramePr>
        <p:xfrm>
          <a:off x="9325526" y="3936054"/>
          <a:ext cx="1146942" cy="219254"/>
        </p:xfrm>
        <a:graphic>
          <a:graphicData uri="http://schemas.openxmlformats.org/drawingml/2006/table">
            <a:tbl>
              <a:tblPr firstRow="1" bandRow="1">
                <a:tableStyleId>{5940675A-B579-460E-94D1-54222C63F5DA}</a:tableStyleId>
              </a:tblPr>
              <a:tblGrid>
                <a:gridCol w="191157">
                  <a:extLst>
                    <a:ext uri="{9D8B030D-6E8A-4147-A177-3AD203B41FA5}">
                      <a16:colId xmlns:a16="http://schemas.microsoft.com/office/drawing/2014/main" val="1519107821"/>
                    </a:ext>
                  </a:extLst>
                </a:gridCol>
                <a:gridCol w="191157">
                  <a:extLst>
                    <a:ext uri="{9D8B030D-6E8A-4147-A177-3AD203B41FA5}">
                      <a16:colId xmlns:a16="http://schemas.microsoft.com/office/drawing/2014/main" val="1194374104"/>
                    </a:ext>
                  </a:extLst>
                </a:gridCol>
                <a:gridCol w="191157">
                  <a:extLst>
                    <a:ext uri="{9D8B030D-6E8A-4147-A177-3AD203B41FA5}">
                      <a16:colId xmlns:a16="http://schemas.microsoft.com/office/drawing/2014/main" val="1993430656"/>
                    </a:ext>
                  </a:extLst>
                </a:gridCol>
                <a:gridCol w="191157">
                  <a:extLst>
                    <a:ext uri="{9D8B030D-6E8A-4147-A177-3AD203B41FA5}">
                      <a16:colId xmlns:a16="http://schemas.microsoft.com/office/drawing/2014/main" val="2305151621"/>
                    </a:ext>
                  </a:extLst>
                </a:gridCol>
                <a:gridCol w="191157">
                  <a:extLst>
                    <a:ext uri="{9D8B030D-6E8A-4147-A177-3AD203B41FA5}">
                      <a16:colId xmlns:a16="http://schemas.microsoft.com/office/drawing/2014/main" val="128485330"/>
                    </a:ext>
                  </a:extLst>
                </a:gridCol>
                <a:gridCol w="191157">
                  <a:extLst>
                    <a:ext uri="{9D8B030D-6E8A-4147-A177-3AD203B41FA5}">
                      <a16:colId xmlns:a16="http://schemas.microsoft.com/office/drawing/2014/main" val="3899646299"/>
                    </a:ext>
                  </a:extLst>
                </a:gridCol>
              </a:tblGrid>
              <a:tr h="217869">
                <a:tc>
                  <a:txBody>
                    <a:bodyPr/>
                    <a:lstStyle/>
                    <a:p>
                      <a:pPr latinLnBrk="1"/>
                      <a:endParaRPr lang="ko-KR" altLang="en-US" sz="1100"/>
                    </a:p>
                  </a:txBody>
                  <a:tcPr marL="11232" marR="11232" marT="25807" marB="25807"/>
                </a:tc>
                <a:tc>
                  <a:txBody>
                    <a:bodyPr/>
                    <a:lstStyle/>
                    <a:p>
                      <a:pPr latinLnBrk="1"/>
                      <a:endParaRPr lang="ko-KR" altLang="en-US" sz="1100"/>
                    </a:p>
                  </a:txBody>
                  <a:tcPr marL="11232" marR="11232" marT="25807" marB="25807"/>
                </a:tc>
                <a:tc>
                  <a:txBody>
                    <a:bodyPr/>
                    <a:lstStyle/>
                    <a:p>
                      <a:pPr latinLnBrk="1"/>
                      <a:endParaRPr lang="ko-KR" altLang="en-US" sz="1100"/>
                    </a:p>
                  </a:txBody>
                  <a:tcPr marL="11232" marR="11232" marT="25807" marB="25807"/>
                </a:tc>
                <a:tc>
                  <a:txBody>
                    <a:bodyPr/>
                    <a:lstStyle/>
                    <a:p>
                      <a:pPr latinLnBrk="1"/>
                      <a:endParaRPr lang="ko-KR" altLang="en-US" sz="1100" dirty="0"/>
                    </a:p>
                  </a:txBody>
                  <a:tcPr marL="11232" marR="11232" marT="25807" marB="25807"/>
                </a:tc>
                <a:tc>
                  <a:txBody>
                    <a:bodyPr/>
                    <a:lstStyle/>
                    <a:p>
                      <a:pPr latinLnBrk="1"/>
                      <a:endParaRPr lang="ko-KR" altLang="en-US" sz="1100" dirty="0"/>
                    </a:p>
                  </a:txBody>
                  <a:tcPr marL="11232" marR="11232" marT="25807" marB="25807"/>
                </a:tc>
                <a:tc>
                  <a:txBody>
                    <a:bodyPr/>
                    <a:lstStyle/>
                    <a:p>
                      <a:pPr latinLnBrk="1"/>
                      <a:endParaRPr lang="ko-KR" altLang="en-US" sz="1100" dirty="0"/>
                    </a:p>
                  </a:txBody>
                  <a:tcPr marL="11232" marR="11232" marT="25807" marB="25807"/>
                </a:tc>
                <a:extLst>
                  <a:ext uri="{0D108BD9-81ED-4DB2-BD59-A6C34878D82A}">
                    <a16:rowId xmlns:a16="http://schemas.microsoft.com/office/drawing/2014/main" val="3019830291"/>
                  </a:ext>
                </a:extLst>
              </a:tr>
            </a:tbl>
          </a:graphicData>
        </a:graphic>
      </p:graphicFrame>
      <p:cxnSp>
        <p:nvCxnSpPr>
          <p:cNvPr id="17" name="직선 화살표 연결선 16">
            <a:extLst>
              <a:ext uri="{FF2B5EF4-FFF2-40B4-BE49-F238E27FC236}">
                <a16:creationId xmlns:a16="http://schemas.microsoft.com/office/drawing/2014/main" id="{8945BB6A-CE5E-796C-CB5E-73CFE5381C56}"/>
              </a:ext>
            </a:extLst>
          </p:cNvPr>
          <p:cNvCxnSpPr>
            <a:cxnSpLocks/>
            <a:stCxn id="16" idx="0"/>
            <a:endCxn id="10" idx="2"/>
          </p:cNvCxnSpPr>
          <p:nvPr/>
        </p:nvCxnSpPr>
        <p:spPr>
          <a:xfrm flipV="1">
            <a:off x="9898997" y="3016643"/>
            <a:ext cx="0" cy="91941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246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a:extLst>
              <a:ext uri="{FF2B5EF4-FFF2-40B4-BE49-F238E27FC236}">
                <a16:creationId xmlns:a16="http://schemas.microsoft.com/office/drawing/2014/main" id="{5C9326B8-40DE-A791-34B4-7BFC69BBF674}"/>
              </a:ext>
            </a:extLst>
          </p:cNvPr>
          <p:cNvGrpSpPr/>
          <p:nvPr/>
        </p:nvGrpSpPr>
        <p:grpSpPr>
          <a:xfrm>
            <a:off x="2843751" y="1661122"/>
            <a:ext cx="6504498" cy="3477851"/>
            <a:chOff x="2287205" y="1852521"/>
            <a:chExt cx="5375618" cy="2874256"/>
          </a:xfrm>
        </p:grpSpPr>
        <p:grpSp>
          <p:nvGrpSpPr>
            <p:cNvPr id="2" name="그룹 1">
              <a:extLst>
                <a:ext uri="{FF2B5EF4-FFF2-40B4-BE49-F238E27FC236}">
                  <a16:creationId xmlns:a16="http://schemas.microsoft.com/office/drawing/2014/main" id="{63E2863D-4362-C6BC-88D6-28F318C3E33E}"/>
                </a:ext>
              </a:extLst>
            </p:cNvPr>
            <p:cNvGrpSpPr/>
            <p:nvPr/>
          </p:nvGrpSpPr>
          <p:grpSpPr>
            <a:xfrm>
              <a:off x="2287205" y="1852521"/>
              <a:ext cx="3150008" cy="2874256"/>
              <a:chOff x="2273364" y="524078"/>
              <a:chExt cx="3150008" cy="2874256"/>
            </a:xfrm>
          </p:grpSpPr>
          <p:grpSp>
            <p:nvGrpSpPr>
              <p:cNvPr id="3" name="그룹 2">
                <a:extLst>
                  <a:ext uri="{FF2B5EF4-FFF2-40B4-BE49-F238E27FC236}">
                    <a16:creationId xmlns:a16="http://schemas.microsoft.com/office/drawing/2014/main" id="{BF7E9C03-99F1-7211-560C-A393575C52D4}"/>
                  </a:ext>
                </a:extLst>
              </p:cNvPr>
              <p:cNvGrpSpPr/>
              <p:nvPr/>
            </p:nvGrpSpPr>
            <p:grpSpPr>
              <a:xfrm>
                <a:off x="2273364" y="1003098"/>
                <a:ext cx="3150008" cy="2395236"/>
                <a:chOff x="661540" y="1984491"/>
                <a:chExt cx="3971857" cy="2931105"/>
              </a:xfrm>
            </p:grpSpPr>
            <p:grpSp>
              <p:nvGrpSpPr>
                <p:cNvPr id="5" name="그룹 4">
                  <a:extLst>
                    <a:ext uri="{FF2B5EF4-FFF2-40B4-BE49-F238E27FC236}">
                      <a16:creationId xmlns:a16="http://schemas.microsoft.com/office/drawing/2014/main" id="{058BEA3B-8C12-7BC0-2914-E29E7E8EC0FF}"/>
                    </a:ext>
                  </a:extLst>
                </p:cNvPr>
                <p:cNvGrpSpPr/>
                <p:nvPr/>
              </p:nvGrpSpPr>
              <p:grpSpPr>
                <a:xfrm>
                  <a:off x="661540" y="1984491"/>
                  <a:ext cx="3971857" cy="2728858"/>
                  <a:chOff x="1142804" y="1715378"/>
                  <a:chExt cx="3971857" cy="2728858"/>
                </a:xfrm>
              </p:grpSpPr>
              <p:pic>
                <p:nvPicPr>
                  <p:cNvPr id="12" name="그래픽 11" descr="문서 윤곽선">
                    <a:extLst>
                      <a:ext uri="{FF2B5EF4-FFF2-40B4-BE49-F238E27FC236}">
                        <a16:creationId xmlns:a16="http://schemas.microsoft.com/office/drawing/2014/main" id="{C3A14B1C-A9AE-32F0-4FD0-63425EB095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7932" y="1859380"/>
                    <a:ext cx="914400" cy="914400"/>
                  </a:xfrm>
                  <a:prstGeom prst="rect">
                    <a:avLst/>
                  </a:prstGeom>
                </p:spPr>
              </p:pic>
              <p:pic>
                <p:nvPicPr>
                  <p:cNvPr id="13" name="그래픽 12" descr="문서 윤곽선">
                    <a:extLst>
                      <a:ext uri="{FF2B5EF4-FFF2-40B4-BE49-F238E27FC236}">
                        <a16:creationId xmlns:a16="http://schemas.microsoft.com/office/drawing/2014/main" id="{7BAF74FC-84ED-FA54-100C-49785A0504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52705" y="3066168"/>
                    <a:ext cx="914400" cy="914400"/>
                  </a:xfrm>
                  <a:prstGeom prst="rect">
                    <a:avLst/>
                  </a:prstGeom>
                </p:spPr>
              </p:pic>
              <p:pic>
                <p:nvPicPr>
                  <p:cNvPr id="14" name="그래픽 13" descr="문서 윤곽선">
                    <a:extLst>
                      <a:ext uri="{FF2B5EF4-FFF2-40B4-BE49-F238E27FC236}">
                        <a16:creationId xmlns:a16="http://schemas.microsoft.com/office/drawing/2014/main" id="{0BEAD2E0-A5FC-0691-DF56-FE7DD32594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97479" y="1715378"/>
                    <a:ext cx="914400" cy="914400"/>
                  </a:xfrm>
                  <a:prstGeom prst="rect">
                    <a:avLst/>
                  </a:prstGeom>
                </p:spPr>
              </p:pic>
              <p:cxnSp>
                <p:nvCxnSpPr>
                  <p:cNvPr id="15" name="직선 화살표 연결선 14">
                    <a:extLst>
                      <a:ext uri="{FF2B5EF4-FFF2-40B4-BE49-F238E27FC236}">
                        <a16:creationId xmlns:a16="http://schemas.microsoft.com/office/drawing/2014/main" id="{0F731BC5-A3F7-AFFD-27D2-42366789272F}"/>
                      </a:ext>
                    </a:extLst>
                  </p:cNvPr>
                  <p:cNvCxnSpPr>
                    <a:stCxn id="12" idx="3"/>
                    <a:endCxn id="14" idx="1"/>
                  </p:cNvCxnSpPr>
                  <p:nvPr/>
                </p:nvCxnSpPr>
                <p:spPr>
                  <a:xfrm flipV="1">
                    <a:off x="2222332" y="2172578"/>
                    <a:ext cx="1175147" cy="14400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D8AF58EA-1EAE-A640-934E-14C6E9A38799}"/>
                      </a:ext>
                    </a:extLst>
                  </p:cNvPr>
                  <p:cNvCxnSpPr>
                    <a:cxnSpLocks/>
                    <a:stCxn id="13" idx="3"/>
                    <a:endCxn id="14" idx="2"/>
                  </p:cNvCxnSpPr>
                  <p:nvPr/>
                </p:nvCxnSpPr>
                <p:spPr>
                  <a:xfrm flipV="1">
                    <a:off x="3267105" y="2629778"/>
                    <a:ext cx="587574" cy="89359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4617345F-4BA4-ECFF-815C-3786B7146DA1}"/>
                      </a:ext>
                    </a:extLst>
                  </p:cNvPr>
                  <p:cNvCxnSpPr>
                    <a:cxnSpLocks/>
                    <a:stCxn id="12" idx="2"/>
                    <a:endCxn id="13" idx="1"/>
                  </p:cNvCxnSpPr>
                  <p:nvPr/>
                </p:nvCxnSpPr>
                <p:spPr>
                  <a:xfrm>
                    <a:off x="1765132" y="2773780"/>
                    <a:ext cx="587573" cy="74958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907C584-4048-D9B6-BC84-9F605DF50FA5}"/>
                      </a:ext>
                    </a:extLst>
                  </p:cNvPr>
                  <p:cNvSpPr txBox="1"/>
                  <p:nvPr/>
                </p:nvSpPr>
                <p:spPr>
                  <a:xfrm>
                    <a:off x="1815577" y="2645043"/>
                    <a:ext cx="1970673" cy="311267"/>
                  </a:xfrm>
                  <a:prstGeom prst="rect">
                    <a:avLst/>
                  </a:prstGeom>
                  <a:noFill/>
                </p:spPr>
                <p:txBody>
                  <a:bodyPr wrap="square" rtlCol="0">
                    <a:spAutoFit/>
                  </a:bodyPr>
                  <a:lstStyle/>
                  <a:p>
                    <a:pPr algn="ctr"/>
                    <a:r>
                      <a:rPr lang="en-US" altLang="ko-KR" sz="1400" dirty="0">
                        <a:latin typeface="CMU Serif" panose="02000603000000000000" pitchFamily="2" charset="0"/>
                        <a:ea typeface="CMU Serif" panose="02000603000000000000" pitchFamily="2" charset="0"/>
                        <a:cs typeface="CMU Serif" panose="02000603000000000000" pitchFamily="2" charset="0"/>
                      </a:rPr>
                      <a:t>Similarity &gt; 0.7</a:t>
                    </a:r>
                    <a:endParaRPr lang="ko-KR" altLang="en-US" sz="1400" dirty="0">
                      <a:latin typeface="CMU Serif" panose="02000603000000000000" pitchFamily="2" charset="0"/>
                      <a:cs typeface="CMU Serif" panose="02000603000000000000" pitchFamily="2" charset="0"/>
                    </a:endParaRPr>
                  </a:p>
                </p:txBody>
              </p:sp>
              <p:cxnSp>
                <p:nvCxnSpPr>
                  <p:cNvPr id="19" name="직선 화살표 연결선 18">
                    <a:extLst>
                      <a:ext uri="{FF2B5EF4-FFF2-40B4-BE49-F238E27FC236}">
                        <a16:creationId xmlns:a16="http://schemas.microsoft.com/office/drawing/2014/main" id="{DD5FD911-74ED-C75E-7A9D-18906BCB338A}"/>
                      </a:ext>
                    </a:extLst>
                  </p:cNvPr>
                  <p:cNvCxnSpPr>
                    <a:cxnSpLocks/>
                  </p:cNvCxnSpPr>
                  <p:nvPr/>
                </p:nvCxnSpPr>
                <p:spPr>
                  <a:xfrm flipV="1">
                    <a:off x="1142804" y="4318548"/>
                    <a:ext cx="347111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4121EDE-A726-F91C-E0E2-285B643CB74C}"/>
                      </a:ext>
                    </a:extLst>
                  </p:cNvPr>
                  <p:cNvCxnSpPr>
                    <a:cxnSpLocks/>
                    <a:stCxn id="12" idx="2"/>
                    <a:endCxn id="6" idx="0"/>
                  </p:cNvCxnSpPr>
                  <p:nvPr/>
                </p:nvCxnSpPr>
                <p:spPr>
                  <a:xfrm>
                    <a:off x="1765132" y="2773780"/>
                    <a:ext cx="0" cy="1491115"/>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직선 화살표 연결선 20">
                    <a:extLst>
                      <a:ext uri="{FF2B5EF4-FFF2-40B4-BE49-F238E27FC236}">
                        <a16:creationId xmlns:a16="http://schemas.microsoft.com/office/drawing/2014/main" id="{D34AF522-00FE-7E06-DE1B-D72B6A91DC54}"/>
                      </a:ext>
                    </a:extLst>
                  </p:cNvPr>
                  <p:cNvCxnSpPr>
                    <a:cxnSpLocks/>
                    <a:stCxn id="13" idx="2"/>
                    <a:endCxn id="7" idx="0"/>
                  </p:cNvCxnSpPr>
                  <p:nvPr/>
                </p:nvCxnSpPr>
                <p:spPr>
                  <a:xfrm flipH="1">
                    <a:off x="2802385" y="3980568"/>
                    <a:ext cx="7520" cy="286144"/>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직선 화살표 연결선 21">
                    <a:extLst>
                      <a:ext uri="{FF2B5EF4-FFF2-40B4-BE49-F238E27FC236}">
                        <a16:creationId xmlns:a16="http://schemas.microsoft.com/office/drawing/2014/main" id="{7C1EEDCF-1E93-F266-68FF-897DB514D435}"/>
                      </a:ext>
                    </a:extLst>
                  </p:cNvPr>
                  <p:cNvCxnSpPr>
                    <a:cxnSpLocks/>
                    <a:stCxn id="14" idx="2"/>
                    <a:endCxn id="8" idx="0"/>
                  </p:cNvCxnSpPr>
                  <p:nvPr/>
                </p:nvCxnSpPr>
                <p:spPr>
                  <a:xfrm flipH="1">
                    <a:off x="3844212" y="2629778"/>
                    <a:ext cx="10467" cy="1641428"/>
                  </a:xfrm>
                  <a:prstGeom prst="straightConnector1">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3E4E7F8D-B633-5115-89A8-71076A2CE1A1}"/>
                      </a:ext>
                    </a:extLst>
                  </p:cNvPr>
                  <p:cNvSpPr txBox="1"/>
                  <p:nvPr/>
                </p:nvSpPr>
                <p:spPr>
                  <a:xfrm>
                    <a:off x="4523678" y="4179659"/>
                    <a:ext cx="590983" cy="264577"/>
                  </a:xfrm>
                  <a:prstGeom prst="rect">
                    <a:avLst/>
                  </a:prstGeom>
                  <a:noFill/>
                </p:spPr>
                <p:txBody>
                  <a:bodyPr wrap="square" rtlCol="0">
                    <a:spAutoFit/>
                  </a:bodyPr>
                  <a:lstStyle/>
                  <a:p>
                    <a:r>
                      <a:rPr lang="en-US" altLang="ko-KR" sz="1100" dirty="0">
                        <a:latin typeface="CMU Serif" panose="02000603000000000000" pitchFamily="2" charset="0"/>
                        <a:ea typeface="CMU Serif" panose="02000603000000000000" pitchFamily="2" charset="0"/>
                        <a:cs typeface="CMU Serif" panose="02000603000000000000" pitchFamily="2" charset="0"/>
                      </a:rPr>
                      <a:t>Time</a:t>
                    </a:r>
                    <a:endParaRPr lang="ko-KR" altLang="en-US" sz="1100" dirty="0">
                      <a:latin typeface="CMU Serif" panose="02000603000000000000" pitchFamily="2" charset="0"/>
                      <a:cs typeface="CMU Serif" panose="02000603000000000000" pitchFamily="2" charset="0"/>
                    </a:endParaRPr>
                  </a:p>
                </p:txBody>
              </p:sp>
            </p:grpSp>
            <p:sp>
              <p:nvSpPr>
                <p:cNvPr id="6" name="타원 5">
                  <a:extLst>
                    <a:ext uri="{FF2B5EF4-FFF2-40B4-BE49-F238E27FC236}">
                      <a16:creationId xmlns:a16="http://schemas.microsoft.com/office/drawing/2014/main" id="{0D185DBB-DC9C-AF54-E999-DE3F8831ABCC}"/>
                    </a:ext>
                  </a:extLst>
                </p:cNvPr>
                <p:cNvSpPr/>
                <p:nvPr/>
              </p:nvSpPr>
              <p:spPr>
                <a:xfrm>
                  <a:off x="1212275" y="4534008"/>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a:extLst>
                    <a:ext uri="{FF2B5EF4-FFF2-40B4-BE49-F238E27FC236}">
                      <a16:creationId xmlns:a16="http://schemas.microsoft.com/office/drawing/2014/main" id="{AEAFF35E-55D7-F33B-DF67-C57CF4E9B666}"/>
                    </a:ext>
                  </a:extLst>
                </p:cNvPr>
                <p:cNvSpPr/>
                <p:nvPr/>
              </p:nvSpPr>
              <p:spPr>
                <a:xfrm>
                  <a:off x="2249528" y="4535825"/>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42EAA799-14C4-29AF-631F-C48B5ADC702B}"/>
                    </a:ext>
                  </a:extLst>
                </p:cNvPr>
                <p:cNvSpPr/>
                <p:nvPr/>
              </p:nvSpPr>
              <p:spPr>
                <a:xfrm>
                  <a:off x="3291355" y="4540319"/>
                  <a:ext cx="143186" cy="14597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1F74635-202C-9E91-0253-965E5A991A25}"/>
                    </a:ext>
                  </a:extLst>
                </p:cNvPr>
                <p:cNvSpPr txBox="1"/>
                <p:nvPr/>
              </p:nvSpPr>
              <p:spPr>
                <a:xfrm>
                  <a:off x="986671" y="4649609"/>
                  <a:ext cx="590983" cy="264577"/>
                </a:xfrm>
                <a:prstGeom prst="rect">
                  <a:avLst/>
                </a:prstGeom>
                <a:noFill/>
              </p:spPr>
              <p:txBody>
                <a:bodyPr wrap="square" rtlCol="0">
                  <a:spAutoFit/>
                </a:bodyPr>
                <a:lstStyle/>
                <a:p>
                  <a:pPr algn="ctr"/>
                  <a:r>
                    <a:rPr lang="en-US" altLang="ko-KR" sz="1100" dirty="0">
                      <a:latin typeface="CMU Serif" panose="02000603000000000000" pitchFamily="2" charset="0"/>
                      <a:ea typeface="CMU Serif" panose="02000603000000000000" pitchFamily="2" charset="0"/>
                      <a:cs typeface="CMU Serif" panose="02000603000000000000" pitchFamily="2" charset="0"/>
                    </a:rPr>
                    <a:t>T1</a:t>
                  </a:r>
                  <a:endParaRPr lang="ko-KR" altLang="en-US" sz="1100" dirty="0">
                    <a:latin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7EE74ECA-A2CD-2FBE-6B8E-48A1092C4D06}"/>
                    </a:ext>
                  </a:extLst>
                </p:cNvPr>
                <p:cNvSpPr txBox="1"/>
                <p:nvPr/>
              </p:nvSpPr>
              <p:spPr>
                <a:xfrm>
                  <a:off x="2033149" y="4651019"/>
                  <a:ext cx="590983" cy="264577"/>
                </a:xfrm>
                <a:prstGeom prst="rect">
                  <a:avLst/>
                </a:prstGeom>
                <a:noFill/>
              </p:spPr>
              <p:txBody>
                <a:bodyPr wrap="square" rtlCol="0">
                  <a:spAutoFit/>
                </a:bodyPr>
                <a:lstStyle/>
                <a:p>
                  <a:pPr algn="ctr"/>
                  <a:r>
                    <a:rPr lang="en-US" altLang="ko-KR" sz="1100" dirty="0">
                      <a:latin typeface="CMU Serif" panose="02000603000000000000" pitchFamily="2" charset="0"/>
                      <a:ea typeface="CMU Serif" panose="02000603000000000000" pitchFamily="2" charset="0"/>
                      <a:cs typeface="CMU Serif" panose="02000603000000000000" pitchFamily="2" charset="0"/>
                    </a:rPr>
                    <a:t>T2</a:t>
                  </a:r>
                  <a:endParaRPr lang="ko-KR" altLang="en-US" sz="1100" dirty="0">
                    <a:latin typeface="CMU Serif" panose="02000603000000000000" pitchFamily="2" charset="0"/>
                    <a:cs typeface="CMU Serif" panose="02000603000000000000" pitchFamily="2" charset="0"/>
                  </a:endParaRPr>
                </a:p>
              </p:txBody>
            </p:sp>
            <p:sp>
              <p:nvSpPr>
                <p:cNvPr id="11" name="TextBox 10">
                  <a:extLst>
                    <a:ext uri="{FF2B5EF4-FFF2-40B4-BE49-F238E27FC236}">
                      <a16:creationId xmlns:a16="http://schemas.microsoft.com/office/drawing/2014/main" id="{485CD899-5602-9F8B-CE7D-62E7FECDE984}"/>
                    </a:ext>
                  </a:extLst>
                </p:cNvPr>
                <p:cNvSpPr txBox="1"/>
                <p:nvPr/>
              </p:nvSpPr>
              <p:spPr>
                <a:xfrm>
                  <a:off x="3082900" y="4649608"/>
                  <a:ext cx="590983" cy="264577"/>
                </a:xfrm>
                <a:prstGeom prst="rect">
                  <a:avLst/>
                </a:prstGeom>
                <a:noFill/>
              </p:spPr>
              <p:txBody>
                <a:bodyPr wrap="square" rtlCol="0">
                  <a:spAutoFit/>
                </a:bodyPr>
                <a:lstStyle/>
                <a:p>
                  <a:pPr algn="ctr"/>
                  <a:r>
                    <a:rPr lang="en-US" altLang="ko-KR" sz="1100" dirty="0">
                      <a:latin typeface="CMU Serif" panose="02000603000000000000" pitchFamily="2" charset="0"/>
                      <a:ea typeface="CMU Serif" panose="02000603000000000000" pitchFamily="2" charset="0"/>
                      <a:cs typeface="CMU Serif" panose="02000603000000000000" pitchFamily="2" charset="0"/>
                    </a:rPr>
                    <a:t>T3</a:t>
                  </a:r>
                  <a:endParaRPr lang="ko-KR" altLang="en-US" sz="1100" dirty="0">
                    <a:latin typeface="CMU Serif" panose="02000603000000000000" pitchFamily="2" charset="0"/>
                    <a:cs typeface="CMU Serif" panose="02000603000000000000" pitchFamily="2" charset="0"/>
                  </a:endParaRPr>
                </a:p>
              </p:txBody>
            </p:sp>
          </p:grpSp>
          <p:sp>
            <p:nvSpPr>
              <p:cNvPr id="4" name="TextBox 3">
                <a:extLst>
                  <a:ext uri="{FF2B5EF4-FFF2-40B4-BE49-F238E27FC236}">
                    <a16:creationId xmlns:a16="http://schemas.microsoft.com/office/drawing/2014/main" id="{CB871F42-9BD2-EEB3-1E5D-26E3A4B47796}"/>
                  </a:ext>
                </a:extLst>
              </p:cNvPr>
              <p:cNvSpPr txBox="1"/>
              <p:nvPr/>
            </p:nvSpPr>
            <p:spPr>
              <a:xfrm>
                <a:off x="2377018" y="524078"/>
                <a:ext cx="2379412" cy="330669"/>
              </a:xfrm>
              <a:prstGeom prst="rect">
                <a:avLst/>
              </a:prstGeom>
              <a:noFill/>
            </p:spPr>
            <p:txBody>
              <a:bodyPr wrap="square" rtlCol="0">
                <a:spAutoFit/>
              </a:bodyPr>
              <a:lstStyle/>
              <a:p>
                <a:pPr algn="ctr"/>
                <a:r>
                  <a:rPr lang="en-US" altLang="ko-KR" sz="2000" dirty="0">
                    <a:latin typeface="CMU Serif" panose="02000603000000000000" pitchFamily="2" charset="0"/>
                    <a:ea typeface="CMU Serif" panose="02000603000000000000" pitchFamily="2" charset="0"/>
                    <a:cs typeface="CMU Serif" panose="02000603000000000000" pitchFamily="2" charset="0"/>
                  </a:rPr>
                  <a:t>Address Embedding</a:t>
                </a:r>
                <a:endParaRPr lang="ko-KR" altLang="en-US" sz="2000" dirty="0">
                  <a:latin typeface="CMU Serif" panose="02000603000000000000" pitchFamily="2" charset="0"/>
                  <a:cs typeface="CMU Serif" panose="02000603000000000000" pitchFamily="2" charset="0"/>
                </a:endParaRPr>
              </a:p>
            </p:txBody>
          </p:sp>
        </p:grpSp>
        <p:grpSp>
          <p:nvGrpSpPr>
            <p:cNvPr id="24" name="그룹 23">
              <a:extLst>
                <a:ext uri="{FF2B5EF4-FFF2-40B4-BE49-F238E27FC236}">
                  <a16:creationId xmlns:a16="http://schemas.microsoft.com/office/drawing/2014/main" id="{839F6530-A414-38E7-7A3E-8A91D347F02D}"/>
                </a:ext>
              </a:extLst>
            </p:cNvPr>
            <p:cNvGrpSpPr/>
            <p:nvPr/>
          </p:nvGrpSpPr>
          <p:grpSpPr>
            <a:xfrm>
              <a:off x="5593783" y="2669374"/>
              <a:ext cx="2057852" cy="1559727"/>
              <a:chOff x="7833219" y="1956396"/>
              <a:chExt cx="2854231" cy="2099540"/>
            </a:xfrm>
          </p:grpSpPr>
          <p:sp>
            <p:nvSpPr>
              <p:cNvPr id="25" name="타원 24">
                <a:extLst>
                  <a:ext uri="{FF2B5EF4-FFF2-40B4-BE49-F238E27FC236}">
                    <a16:creationId xmlns:a16="http://schemas.microsoft.com/office/drawing/2014/main" id="{41B99FF5-9BDD-A809-38C0-C2680C656699}"/>
                  </a:ext>
                </a:extLst>
              </p:cNvPr>
              <p:cNvSpPr/>
              <p:nvPr/>
            </p:nvSpPr>
            <p:spPr>
              <a:xfrm>
                <a:off x="7833219" y="1956396"/>
                <a:ext cx="337626" cy="34419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a:extLst>
                  <a:ext uri="{FF2B5EF4-FFF2-40B4-BE49-F238E27FC236}">
                    <a16:creationId xmlns:a16="http://schemas.microsoft.com/office/drawing/2014/main" id="{4D1CA9DC-C026-4942-FC16-A105EAF6D013}"/>
                  </a:ext>
                </a:extLst>
              </p:cNvPr>
              <p:cNvSpPr/>
              <p:nvPr/>
            </p:nvSpPr>
            <p:spPr>
              <a:xfrm>
                <a:off x="10349824" y="2097497"/>
                <a:ext cx="337626" cy="34419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4178931C-5C62-6D22-C899-11AD4A90C872}"/>
                  </a:ext>
                </a:extLst>
              </p:cNvPr>
              <p:cNvSpPr/>
              <p:nvPr/>
            </p:nvSpPr>
            <p:spPr>
              <a:xfrm>
                <a:off x="9068533" y="3711742"/>
                <a:ext cx="337626" cy="344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831D31EA-3922-F3E9-754E-FB1B2B0FD108}"/>
                  </a:ext>
                </a:extLst>
              </p:cNvPr>
              <p:cNvCxnSpPr>
                <a:stCxn id="25" idx="6"/>
                <a:endCxn id="26" idx="3"/>
              </p:cNvCxnSpPr>
              <p:nvPr/>
            </p:nvCxnSpPr>
            <p:spPr>
              <a:xfrm>
                <a:off x="8170845" y="2128493"/>
                <a:ext cx="2178979" cy="1411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4E728EB6-D4CD-5F8D-3391-E339D58D9235}"/>
                  </a:ext>
                </a:extLst>
              </p:cNvPr>
              <p:cNvCxnSpPr>
                <a:cxnSpLocks/>
                <a:stCxn id="25" idx="4"/>
                <a:endCxn id="27" idx="2"/>
              </p:cNvCxnSpPr>
              <p:nvPr/>
            </p:nvCxnSpPr>
            <p:spPr>
              <a:xfrm>
                <a:off x="8002032" y="2300590"/>
                <a:ext cx="1066501" cy="15832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E8327956-0878-750C-2BE5-CDF7A6191717}"/>
                  </a:ext>
                </a:extLst>
              </p:cNvPr>
              <p:cNvCxnSpPr>
                <a:cxnSpLocks/>
                <a:stCxn id="27" idx="6"/>
                <a:endCxn id="26" idx="4"/>
              </p:cNvCxnSpPr>
              <p:nvPr/>
            </p:nvCxnSpPr>
            <p:spPr>
              <a:xfrm flipV="1">
                <a:off x="9406159" y="2441691"/>
                <a:ext cx="1112478" cy="14421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61616B35-6E20-E407-20A7-032E9094938B}"/>
                </a:ext>
              </a:extLst>
            </p:cNvPr>
            <p:cNvSpPr txBox="1"/>
            <p:nvPr/>
          </p:nvSpPr>
          <p:spPr>
            <a:xfrm>
              <a:off x="5582596" y="1852831"/>
              <a:ext cx="2080227" cy="330669"/>
            </a:xfrm>
            <a:prstGeom prst="rect">
              <a:avLst/>
            </a:prstGeom>
            <a:noFill/>
          </p:spPr>
          <p:txBody>
            <a:bodyPr wrap="square" rtlCol="0">
              <a:spAutoFit/>
            </a:bodyPr>
            <a:lstStyle/>
            <a:p>
              <a:pPr algn="ctr"/>
              <a:r>
                <a:rPr lang="en-US" altLang="ko-KR" sz="2000" dirty="0">
                  <a:latin typeface="CMU Serif" panose="02000603000000000000" pitchFamily="2" charset="0"/>
                  <a:ea typeface="CMU Serif" panose="02000603000000000000" pitchFamily="2" charset="0"/>
                  <a:cs typeface="CMU Serif" panose="02000603000000000000" pitchFamily="2" charset="0"/>
                </a:rPr>
                <a:t>Interaction</a:t>
              </a:r>
              <a:endParaRPr lang="ko-KR" altLang="en-US" sz="2000" dirty="0">
                <a:latin typeface="CMU Serif" panose="02000603000000000000" pitchFamily="2" charset="0"/>
                <a:cs typeface="CMU Serif" panose="02000603000000000000" pitchFamily="2" charset="0"/>
              </a:endParaRPr>
            </a:p>
          </p:txBody>
        </p:sp>
        <p:sp>
          <p:nvSpPr>
            <p:cNvPr id="32" name="화살표: 오른쪽 31">
              <a:extLst>
                <a:ext uri="{FF2B5EF4-FFF2-40B4-BE49-F238E27FC236}">
                  <a16:creationId xmlns:a16="http://schemas.microsoft.com/office/drawing/2014/main" id="{D3FF71D3-D26F-F3FB-9FFB-DCB658232AE5}"/>
                </a:ext>
              </a:extLst>
            </p:cNvPr>
            <p:cNvSpPr/>
            <p:nvPr/>
          </p:nvSpPr>
          <p:spPr>
            <a:xfrm>
              <a:off x="5020420" y="3055657"/>
              <a:ext cx="538295" cy="401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45426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88447728-5C53-3605-2E0B-8EC15D399884}"/>
              </a:ext>
            </a:extLst>
          </p:cNvPr>
          <p:cNvGraphicFramePr>
            <a:graphicFrameLocks noGrp="1"/>
          </p:cNvGraphicFramePr>
          <p:nvPr>
            <p:extLst>
              <p:ext uri="{D42A27DB-BD31-4B8C-83A1-F6EECF244321}">
                <p14:modId xmlns:p14="http://schemas.microsoft.com/office/powerpoint/2010/main" val="1674374399"/>
              </p:ext>
            </p:extLst>
          </p:nvPr>
        </p:nvGraphicFramePr>
        <p:xfrm>
          <a:off x="1504816" y="969279"/>
          <a:ext cx="2237005" cy="1936347"/>
        </p:xfrm>
        <a:graphic>
          <a:graphicData uri="http://schemas.openxmlformats.org/drawingml/2006/table">
            <a:tbl>
              <a:tblPr firstRow="1" bandRow="1">
                <a:tableStyleId>{5940675A-B579-460E-94D1-54222C63F5DA}</a:tableStyleId>
              </a:tblPr>
              <a:tblGrid>
                <a:gridCol w="2237005">
                  <a:extLst>
                    <a:ext uri="{9D8B030D-6E8A-4147-A177-3AD203B41FA5}">
                      <a16:colId xmlns:a16="http://schemas.microsoft.com/office/drawing/2014/main" val="3928074038"/>
                    </a:ext>
                  </a:extLst>
                </a:gridCol>
              </a:tblGrid>
              <a:tr h="1936347">
                <a:tc>
                  <a:txBody>
                    <a:bodyPr/>
                    <a:lstStyle/>
                    <a:p>
                      <a:endParaRPr lang="ko-Kore-KR" altLang="en-US" dirty="0"/>
                    </a:p>
                  </a:txBody>
                  <a:tcPr marL="4332" marR="4332"/>
                </a:tc>
                <a:extLst>
                  <a:ext uri="{0D108BD9-81ED-4DB2-BD59-A6C34878D82A}">
                    <a16:rowId xmlns:a16="http://schemas.microsoft.com/office/drawing/2014/main" val="3995694530"/>
                  </a:ext>
                </a:extLst>
              </a:tr>
            </a:tbl>
          </a:graphicData>
        </a:graphic>
      </p:graphicFrame>
      <p:sp>
        <p:nvSpPr>
          <p:cNvPr id="4" name="TextBox 3">
            <a:extLst>
              <a:ext uri="{FF2B5EF4-FFF2-40B4-BE49-F238E27FC236}">
                <a16:creationId xmlns:a16="http://schemas.microsoft.com/office/drawing/2014/main" id="{02BA3CA8-841E-A74B-485E-F20DDA63826D}"/>
              </a:ext>
            </a:extLst>
          </p:cNvPr>
          <p:cNvSpPr txBox="1"/>
          <p:nvPr/>
        </p:nvSpPr>
        <p:spPr>
          <a:xfrm>
            <a:off x="1620681" y="630725"/>
            <a:ext cx="2005273" cy="307777"/>
          </a:xfrm>
          <a:prstGeom prst="rect">
            <a:avLst/>
          </a:prstGeom>
          <a:noFill/>
        </p:spPr>
        <p:txBody>
          <a:bodyPr wrap="square" rtlCol="0">
            <a:spAutoFit/>
          </a:bodyPr>
          <a:lstStyle/>
          <a:p>
            <a:pPr algn="ctr"/>
            <a:r>
              <a:rPr lang="en-US" altLang="ko-KR" sz="1400" dirty="0">
                <a:latin typeface="CMU Serif" panose="02000603000000000000" pitchFamily="2" charset="0"/>
                <a:cs typeface="CMU Serif" panose="02000603000000000000" pitchFamily="2" charset="0"/>
              </a:rPr>
              <a:t>Words</a:t>
            </a:r>
            <a:endParaRPr lang="ko-KR" altLang="en-US" sz="1400" dirty="0">
              <a:latin typeface="CMU Serif" panose="02000603000000000000" pitchFamily="2" charset="0"/>
              <a:cs typeface="CMU Serif" panose="02000603000000000000" pitchFamily="2" charset="0"/>
            </a:endParaRPr>
          </a:p>
        </p:txBody>
      </p:sp>
      <p:sp>
        <p:nvSpPr>
          <p:cNvPr id="5" name="TextBox 4">
            <a:extLst>
              <a:ext uri="{FF2B5EF4-FFF2-40B4-BE49-F238E27FC236}">
                <a16:creationId xmlns:a16="http://schemas.microsoft.com/office/drawing/2014/main" id="{A1AB6A3B-FBB9-2C24-B241-174C261FB0A4}"/>
              </a:ext>
            </a:extLst>
          </p:cNvPr>
          <p:cNvSpPr txBox="1"/>
          <p:nvPr/>
        </p:nvSpPr>
        <p:spPr>
          <a:xfrm>
            <a:off x="311571" y="1768175"/>
            <a:ext cx="1193245" cy="307777"/>
          </a:xfrm>
          <a:prstGeom prst="rect">
            <a:avLst/>
          </a:prstGeom>
          <a:noFill/>
        </p:spPr>
        <p:txBody>
          <a:bodyPr wrap="square" rtlCol="0">
            <a:spAutoFit/>
          </a:bodyPr>
          <a:lstStyle/>
          <a:p>
            <a:pPr algn="ctr"/>
            <a:r>
              <a:rPr lang="en-US" altLang="ko-KR" sz="1400" dirty="0">
                <a:latin typeface="CMU Serif" panose="02000603000000000000" pitchFamily="2" charset="0"/>
                <a:cs typeface="CMU Serif" panose="02000603000000000000" pitchFamily="2" charset="0"/>
              </a:rPr>
              <a:t>Documents</a:t>
            </a:r>
            <a:endParaRPr lang="ko-KR" altLang="en-US" sz="1400" dirty="0">
              <a:latin typeface="CMU Serif" panose="02000603000000000000" pitchFamily="2" charset="0"/>
              <a:cs typeface="CMU Serif" panose="02000603000000000000" pitchFamily="2" charset="0"/>
            </a:endParaRPr>
          </a:p>
        </p:txBody>
      </p:sp>
      <p:graphicFrame>
        <p:nvGraphicFramePr>
          <p:cNvPr id="6" name="표 5">
            <a:extLst>
              <a:ext uri="{FF2B5EF4-FFF2-40B4-BE49-F238E27FC236}">
                <a16:creationId xmlns:a16="http://schemas.microsoft.com/office/drawing/2014/main" id="{3497D169-AD4E-6398-0E5A-96F412501C0C}"/>
              </a:ext>
            </a:extLst>
          </p:cNvPr>
          <p:cNvGraphicFramePr>
            <a:graphicFrameLocks noGrp="1"/>
          </p:cNvGraphicFramePr>
          <p:nvPr>
            <p:extLst>
              <p:ext uri="{D42A27DB-BD31-4B8C-83A1-F6EECF244321}">
                <p14:modId xmlns:p14="http://schemas.microsoft.com/office/powerpoint/2010/main" val="3954771371"/>
              </p:ext>
            </p:extLst>
          </p:nvPr>
        </p:nvGraphicFramePr>
        <p:xfrm>
          <a:off x="6493913" y="969279"/>
          <a:ext cx="947620" cy="1936347"/>
        </p:xfrm>
        <a:graphic>
          <a:graphicData uri="http://schemas.openxmlformats.org/drawingml/2006/table">
            <a:tbl>
              <a:tblPr firstRow="1" bandRow="1">
                <a:tableStyleId>{5940675A-B579-460E-94D1-54222C63F5DA}</a:tableStyleId>
              </a:tblPr>
              <a:tblGrid>
                <a:gridCol w="947620">
                  <a:extLst>
                    <a:ext uri="{9D8B030D-6E8A-4147-A177-3AD203B41FA5}">
                      <a16:colId xmlns:a16="http://schemas.microsoft.com/office/drawing/2014/main" val="3928074038"/>
                    </a:ext>
                  </a:extLst>
                </a:gridCol>
              </a:tblGrid>
              <a:tr h="1936347">
                <a:tc>
                  <a:txBody>
                    <a:bodyPr/>
                    <a:lstStyle/>
                    <a:p>
                      <a:endParaRPr lang="ko-Kore-KR" altLang="en-US" dirty="0"/>
                    </a:p>
                  </a:txBody>
                  <a:tcPr marL="4332" marR="4332"/>
                </a:tc>
                <a:extLst>
                  <a:ext uri="{0D108BD9-81ED-4DB2-BD59-A6C34878D82A}">
                    <a16:rowId xmlns:a16="http://schemas.microsoft.com/office/drawing/2014/main" val="3995694530"/>
                  </a:ext>
                </a:extLst>
              </a:tr>
            </a:tbl>
          </a:graphicData>
        </a:graphic>
      </p:graphicFrame>
      <p:graphicFrame>
        <p:nvGraphicFramePr>
          <p:cNvPr id="7" name="표 6">
            <a:extLst>
              <a:ext uri="{FF2B5EF4-FFF2-40B4-BE49-F238E27FC236}">
                <a16:creationId xmlns:a16="http://schemas.microsoft.com/office/drawing/2014/main" id="{C58C3826-EF84-194B-F46D-AAD7BFA48E4C}"/>
              </a:ext>
            </a:extLst>
          </p:cNvPr>
          <p:cNvGraphicFramePr>
            <a:graphicFrameLocks noGrp="1"/>
          </p:cNvGraphicFramePr>
          <p:nvPr>
            <p:extLst>
              <p:ext uri="{D42A27DB-BD31-4B8C-83A1-F6EECF244321}">
                <p14:modId xmlns:p14="http://schemas.microsoft.com/office/powerpoint/2010/main" val="2168214943"/>
              </p:ext>
            </p:extLst>
          </p:nvPr>
        </p:nvGraphicFramePr>
        <p:xfrm>
          <a:off x="8488463" y="969280"/>
          <a:ext cx="2419924" cy="798896"/>
        </p:xfrm>
        <a:graphic>
          <a:graphicData uri="http://schemas.openxmlformats.org/drawingml/2006/table">
            <a:tbl>
              <a:tblPr firstRow="1" bandRow="1">
                <a:tableStyleId>{5940675A-B579-460E-94D1-54222C63F5DA}</a:tableStyleId>
              </a:tblPr>
              <a:tblGrid>
                <a:gridCol w="2419924">
                  <a:extLst>
                    <a:ext uri="{9D8B030D-6E8A-4147-A177-3AD203B41FA5}">
                      <a16:colId xmlns:a16="http://schemas.microsoft.com/office/drawing/2014/main" val="3928074038"/>
                    </a:ext>
                  </a:extLst>
                </a:gridCol>
              </a:tblGrid>
              <a:tr h="798896">
                <a:tc>
                  <a:txBody>
                    <a:bodyPr/>
                    <a:lstStyle/>
                    <a:p>
                      <a:endParaRPr lang="ko-Kore-KR" altLang="en-US" dirty="0"/>
                    </a:p>
                  </a:txBody>
                  <a:tcPr marL="4332" marR="4332"/>
                </a:tc>
                <a:extLst>
                  <a:ext uri="{0D108BD9-81ED-4DB2-BD59-A6C34878D82A}">
                    <a16:rowId xmlns:a16="http://schemas.microsoft.com/office/drawing/2014/main" val="3995694530"/>
                  </a:ext>
                </a:extLst>
              </a:tr>
            </a:tbl>
          </a:graphicData>
        </a:graphic>
      </p:graphicFrame>
      <p:sp>
        <p:nvSpPr>
          <p:cNvPr id="8" name="TextBox 7">
            <a:extLst>
              <a:ext uri="{FF2B5EF4-FFF2-40B4-BE49-F238E27FC236}">
                <a16:creationId xmlns:a16="http://schemas.microsoft.com/office/drawing/2014/main" id="{B576882D-71BA-2F7E-650F-160713485152}"/>
              </a:ext>
            </a:extLst>
          </p:cNvPr>
          <p:cNvSpPr txBox="1"/>
          <p:nvPr/>
        </p:nvSpPr>
        <p:spPr>
          <a:xfrm>
            <a:off x="4256908" y="1773724"/>
            <a:ext cx="2005273" cy="461665"/>
          </a:xfrm>
          <a:prstGeom prst="rect">
            <a:avLst/>
          </a:prstGeom>
          <a:noFill/>
        </p:spPr>
        <p:txBody>
          <a:bodyPr wrap="square" rtlCol="0">
            <a:spAutoFit/>
          </a:bodyPr>
          <a:lstStyle/>
          <a:p>
            <a:pPr algn="ctr"/>
            <a:r>
              <a:rPr lang="en-US" altLang="ko-KR" sz="2400" b="1" dirty="0">
                <a:latin typeface="CMU Serif" panose="02000603000000000000" pitchFamily="2" charset="0"/>
                <a:cs typeface="CMU Serif" panose="02000603000000000000" pitchFamily="2" charset="0"/>
              </a:rPr>
              <a:t>=</a:t>
            </a:r>
            <a:endParaRPr lang="ko-KR" altLang="en-US" sz="2400" b="1" dirty="0">
              <a:latin typeface="CMU Serif" panose="02000603000000000000" pitchFamily="2" charset="0"/>
              <a:cs typeface="CMU Serif" panose="02000603000000000000" pitchFamily="2" charset="0"/>
            </a:endParaRPr>
          </a:p>
        </p:txBody>
      </p:sp>
      <p:graphicFrame>
        <p:nvGraphicFramePr>
          <p:cNvPr id="9" name="표 8">
            <a:extLst>
              <a:ext uri="{FF2B5EF4-FFF2-40B4-BE49-F238E27FC236}">
                <a16:creationId xmlns:a16="http://schemas.microsoft.com/office/drawing/2014/main" id="{42D658DF-FC02-5383-9E08-B95700DD61DF}"/>
              </a:ext>
            </a:extLst>
          </p:cNvPr>
          <p:cNvGraphicFramePr>
            <a:graphicFrameLocks noGrp="1"/>
          </p:cNvGraphicFramePr>
          <p:nvPr>
            <p:extLst>
              <p:ext uri="{D42A27DB-BD31-4B8C-83A1-F6EECF244321}">
                <p14:modId xmlns:p14="http://schemas.microsoft.com/office/powerpoint/2010/main" val="4035591924"/>
              </p:ext>
            </p:extLst>
          </p:nvPr>
        </p:nvGraphicFramePr>
        <p:xfrm>
          <a:off x="7546676" y="969280"/>
          <a:ext cx="836644" cy="798896"/>
        </p:xfrm>
        <a:graphic>
          <a:graphicData uri="http://schemas.openxmlformats.org/drawingml/2006/table">
            <a:tbl>
              <a:tblPr firstRow="1" bandRow="1">
                <a:tableStyleId>{5940675A-B579-460E-94D1-54222C63F5DA}</a:tableStyleId>
              </a:tblPr>
              <a:tblGrid>
                <a:gridCol w="836644">
                  <a:extLst>
                    <a:ext uri="{9D8B030D-6E8A-4147-A177-3AD203B41FA5}">
                      <a16:colId xmlns:a16="http://schemas.microsoft.com/office/drawing/2014/main" val="3928074038"/>
                    </a:ext>
                  </a:extLst>
                </a:gridCol>
              </a:tblGrid>
              <a:tr h="798896">
                <a:tc>
                  <a:txBody>
                    <a:bodyPr/>
                    <a:lstStyle/>
                    <a:p>
                      <a:endParaRPr lang="ko-Kore-KR" altLang="en-US" dirty="0"/>
                    </a:p>
                  </a:txBody>
                  <a:tcPr marL="4332" marR="4332"/>
                </a:tc>
                <a:extLst>
                  <a:ext uri="{0D108BD9-81ED-4DB2-BD59-A6C34878D82A}">
                    <a16:rowId xmlns:a16="http://schemas.microsoft.com/office/drawing/2014/main" val="3995694530"/>
                  </a:ext>
                </a:extLst>
              </a:tr>
            </a:tbl>
          </a:graphicData>
        </a:graphic>
      </p:graphicFrame>
      <p:sp>
        <p:nvSpPr>
          <p:cNvPr id="10" name="TextBox 9">
            <a:extLst>
              <a:ext uri="{FF2B5EF4-FFF2-40B4-BE49-F238E27FC236}">
                <a16:creationId xmlns:a16="http://schemas.microsoft.com/office/drawing/2014/main" id="{306043CF-46F8-3973-FD51-8E9E96164C72}"/>
              </a:ext>
            </a:extLst>
          </p:cNvPr>
          <p:cNvSpPr txBox="1"/>
          <p:nvPr/>
        </p:nvSpPr>
        <p:spPr>
          <a:xfrm>
            <a:off x="8695788" y="630725"/>
            <a:ext cx="2005273" cy="338554"/>
          </a:xfrm>
          <a:prstGeom prst="rect">
            <a:avLst/>
          </a:prstGeom>
          <a:noFill/>
        </p:spPr>
        <p:txBody>
          <a:bodyPr wrap="square" rtlCol="0">
            <a:spAutoFit/>
          </a:bodyPr>
          <a:lstStyle/>
          <a:p>
            <a:pPr algn="ctr"/>
            <a:r>
              <a:rPr lang="en-US" altLang="ko-KR" sz="1600" dirty="0">
                <a:latin typeface="CMU Serif" panose="02000603000000000000" pitchFamily="2" charset="0"/>
                <a:cs typeface="CMU Serif" panose="02000603000000000000" pitchFamily="2" charset="0"/>
              </a:rPr>
              <a:t>Words</a:t>
            </a:r>
            <a:endParaRPr lang="ko-KR" altLang="en-US" sz="1600" dirty="0">
              <a:latin typeface="CMU Serif" panose="02000603000000000000" pitchFamily="2" charset="0"/>
              <a:cs typeface="CMU Serif" panose="02000603000000000000" pitchFamily="2" charset="0"/>
            </a:endParaRPr>
          </a:p>
        </p:txBody>
      </p:sp>
      <p:sp>
        <p:nvSpPr>
          <p:cNvPr id="11" name="TextBox 10">
            <a:extLst>
              <a:ext uri="{FF2B5EF4-FFF2-40B4-BE49-F238E27FC236}">
                <a16:creationId xmlns:a16="http://schemas.microsoft.com/office/drawing/2014/main" id="{28959873-77D9-BBCB-36E3-9652038C28FB}"/>
              </a:ext>
            </a:extLst>
          </p:cNvPr>
          <p:cNvSpPr txBox="1"/>
          <p:nvPr/>
        </p:nvSpPr>
        <p:spPr>
          <a:xfrm>
            <a:off x="6371100" y="1688718"/>
            <a:ext cx="1193245" cy="461665"/>
          </a:xfrm>
          <a:prstGeom prst="rect">
            <a:avLst/>
          </a:prstGeom>
          <a:noFill/>
        </p:spPr>
        <p:txBody>
          <a:bodyPr wrap="square" rtlCol="0">
            <a:spAutoFit/>
          </a:bodyPr>
          <a:lstStyle/>
          <a:p>
            <a:pPr algn="ctr"/>
            <a:r>
              <a:rPr lang="en-US" altLang="ko-KR" sz="1200" dirty="0">
                <a:latin typeface="CMU Serif" panose="02000603000000000000" pitchFamily="2" charset="0"/>
                <a:cs typeface="CMU Serif" panose="02000603000000000000" pitchFamily="2" charset="0"/>
              </a:rPr>
              <a:t>Document</a:t>
            </a:r>
          </a:p>
          <a:p>
            <a:pPr algn="ctr"/>
            <a:r>
              <a:rPr lang="en-US" altLang="ko-KR" sz="1200" dirty="0">
                <a:latin typeface="CMU Serif" panose="02000603000000000000" pitchFamily="2" charset="0"/>
                <a:cs typeface="CMU Serif" panose="02000603000000000000" pitchFamily="2" charset="0"/>
              </a:rPr>
              <a:t>embedding</a:t>
            </a:r>
            <a:endParaRPr lang="ko-KR" altLang="en-US" sz="1200" dirty="0">
              <a:latin typeface="CMU Serif" panose="02000603000000000000" pitchFamily="2" charset="0"/>
              <a:cs typeface="CMU Serif" panose="02000603000000000000" pitchFamily="2" charset="0"/>
            </a:endParaRPr>
          </a:p>
        </p:txBody>
      </p:sp>
      <p:sp>
        <p:nvSpPr>
          <p:cNvPr id="12" name="TextBox 11">
            <a:extLst>
              <a:ext uri="{FF2B5EF4-FFF2-40B4-BE49-F238E27FC236}">
                <a16:creationId xmlns:a16="http://schemas.microsoft.com/office/drawing/2014/main" id="{EE2E047D-3437-27D1-6C33-6F0D83A6C1DD}"/>
              </a:ext>
            </a:extLst>
          </p:cNvPr>
          <p:cNvSpPr txBox="1"/>
          <p:nvPr/>
        </p:nvSpPr>
        <p:spPr>
          <a:xfrm>
            <a:off x="8304219" y="1937452"/>
            <a:ext cx="1399249" cy="584775"/>
          </a:xfrm>
          <a:prstGeom prst="rect">
            <a:avLst/>
          </a:prstGeom>
          <a:noFill/>
        </p:spPr>
        <p:txBody>
          <a:bodyPr wrap="square" rtlCol="0">
            <a:spAutoFit/>
          </a:bodyPr>
          <a:lstStyle/>
          <a:p>
            <a:pPr algn="ctr"/>
            <a:r>
              <a:rPr lang="en-US" altLang="ko-KR" sz="1600" dirty="0">
                <a:latin typeface="CMU Serif" panose="02000603000000000000" pitchFamily="2" charset="0"/>
                <a:cs typeface="CMU Serif" panose="02000603000000000000" pitchFamily="2" charset="0"/>
              </a:rPr>
              <a:t>Latent Vector Size</a:t>
            </a:r>
            <a:endParaRPr lang="ko-KR" altLang="en-US" sz="1600" dirty="0">
              <a:latin typeface="CMU Serif" panose="02000603000000000000" pitchFamily="2" charset="0"/>
              <a:cs typeface="CMU Serif" panose="02000603000000000000" pitchFamily="2" charset="0"/>
            </a:endParaRPr>
          </a:p>
        </p:txBody>
      </p:sp>
      <p:cxnSp>
        <p:nvCxnSpPr>
          <p:cNvPr id="17" name="연결선: 구부러짐 16">
            <a:extLst>
              <a:ext uri="{FF2B5EF4-FFF2-40B4-BE49-F238E27FC236}">
                <a16:creationId xmlns:a16="http://schemas.microsoft.com/office/drawing/2014/main" id="{9A8CDDCC-C62F-FCC7-801A-D9944ECC380D}"/>
              </a:ext>
            </a:extLst>
          </p:cNvPr>
          <p:cNvCxnSpPr>
            <a:stCxn id="12" idx="0"/>
            <a:endCxn id="9" idx="3"/>
          </p:cNvCxnSpPr>
          <p:nvPr/>
        </p:nvCxnSpPr>
        <p:spPr>
          <a:xfrm rot="16200000" flipV="1">
            <a:off x="8409220" y="1342828"/>
            <a:ext cx="568724" cy="620524"/>
          </a:xfrm>
          <a:prstGeom prst="curved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348AEFF-89F7-6B6F-7453-7B3D34BF74AA}"/>
              </a:ext>
            </a:extLst>
          </p:cNvPr>
          <p:cNvSpPr txBox="1"/>
          <p:nvPr/>
        </p:nvSpPr>
        <p:spPr>
          <a:xfrm>
            <a:off x="9101801" y="1137895"/>
            <a:ext cx="1193245" cy="461665"/>
          </a:xfrm>
          <a:prstGeom prst="rect">
            <a:avLst/>
          </a:prstGeom>
          <a:noFill/>
        </p:spPr>
        <p:txBody>
          <a:bodyPr wrap="square" rtlCol="0">
            <a:spAutoFit/>
          </a:bodyPr>
          <a:lstStyle/>
          <a:p>
            <a:pPr algn="ctr"/>
            <a:r>
              <a:rPr lang="en-US" altLang="ko-KR" sz="1200" dirty="0">
                <a:latin typeface="CMU Serif" panose="02000603000000000000" pitchFamily="2" charset="0"/>
                <a:cs typeface="CMU Serif" panose="02000603000000000000" pitchFamily="2" charset="0"/>
              </a:rPr>
              <a:t>Word </a:t>
            </a:r>
          </a:p>
          <a:p>
            <a:pPr algn="ctr"/>
            <a:r>
              <a:rPr lang="en-US" altLang="ko-KR" sz="1200" dirty="0">
                <a:latin typeface="CMU Serif" panose="02000603000000000000" pitchFamily="2" charset="0"/>
                <a:cs typeface="CMU Serif" panose="02000603000000000000" pitchFamily="2" charset="0"/>
              </a:rPr>
              <a:t>embedding</a:t>
            </a:r>
            <a:endParaRPr lang="ko-KR" altLang="en-US" sz="1200" dirty="0">
              <a:latin typeface="CMU Serif" panose="02000603000000000000" pitchFamily="2" charset="0"/>
              <a:cs typeface="CMU Serif" panose="02000603000000000000" pitchFamily="2" charset="0"/>
            </a:endParaRPr>
          </a:p>
        </p:txBody>
      </p:sp>
      <p:graphicFrame>
        <p:nvGraphicFramePr>
          <p:cNvPr id="19" name="표 18">
            <a:extLst>
              <a:ext uri="{FF2B5EF4-FFF2-40B4-BE49-F238E27FC236}">
                <a16:creationId xmlns:a16="http://schemas.microsoft.com/office/drawing/2014/main" id="{65C29B75-8B4B-B3AB-A9E7-3382F0E7F3FB}"/>
              </a:ext>
            </a:extLst>
          </p:cNvPr>
          <p:cNvGraphicFramePr>
            <a:graphicFrameLocks noGrp="1"/>
          </p:cNvGraphicFramePr>
          <p:nvPr>
            <p:extLst>
              <p:ext uri="{D42A27DB-BD31-4B8C-83A1-F6EECF244321}">
                <p14:modId xmlns:p14="http://schemas.microsoft.com/office/powerpoint/2010/main" val="4055167365"/>
              </p:ext>
            </p:extLst>
          </p:nvPr>
        </p:nvGraphicFramePr>
        <p:xfrm>
          <a:off x="8647562" y="3155024"/>
          <a:ext cx="2419924" cy="798896"/>
        </p:xfrm>
        <a:graphic>
          <a:graphicData uri="http://schemas.openxmlformats.org/drawingml/2006/table">
            <a:tbl>
              <a:tblPr firstRow="1" bandRow="1">
                <a:tableStyleId>{5940675A-B579-460E-94D1-54222C63F5DA}</a:tableStyleId>
              </a:tblPr>
              <a:tblGrid>
                <a:gridCol w="2419924">
                  <a:extLst>
                    <a:ext uri="{9D8B030D-6E8A-4147-A177-3AD203B41FA5}">
                      <a16:colId xmlns:a16="http://schemas.microsoft.com/office/drawing/2014/main" val="3928074038"/>
                    </a:ext>
                  </a:extLst>
                </a:gridCol>
              </a:tblGrid>
              <a:tr h="798896">
                <a:tc>
                  <a:txBody>
                    <a:bodyPr/>
                    <a:lstStyle/>
                    <a:p>
                      <a:endParaRPr lang="ko-Kore-KR" altLang="en-US" dirty="0"/>
                    </a:p>
                  </a:txBody>
                  <a:tcPr marL="4332" marR="4332"/>
                </a:tc>
                <a:extLst>
                  <a:ext uri="{0D108BD9-81ED-4DB2-BD59-A6C34878D82A}">
                    <a16:rowId xmlns:a16="http://schemas.microsoft.com/office/drawing/2014/main" val="3995694530"/>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CC40E43-1AB4-3B88-258E-C6B67746CFB7}"/>
                  </a:ext>
                </a:extLst>
              </p:cNvPr>
              <p:cNvSpPr txBox="1"/>
              <p:nvPr/>
            </p:nvSpPr>
            <p:spPr>
              <a:xfrm>
                <a:off x="1740434" y="4619100"/>
                <a:ext cx="2572887" cy="720967"/>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r>
                        <a:rPr lang="en-US" altLang="ko-KR" sz="1200" b="0" i="1" smtClean="0">
                          <a:latin typeface="Cambria Math" panose="02040503050406030204" pitchFamily="18" charset="0"/>
                          <a:cs typeface="CMU Serif" panose="02000603000000000000" pitchFamily="2" charset="0"/>
                        </a:rPr>
                        <m:t>𝑆𝑒𝑛𝑡𝑖𝑚𝑒𝑛𝑡</m:t>
                      </m:r>
                      <m:r>
                        <a:rPr lang="en-US" altLang="ko-KR" sz="1200" b="0" i="1" smtClean="0">
                          <a:latin typeface="Cambria Math" panose="02040503050406030204" pitchFamily="18" charset="0"/>
                          <a:cs typeface="CMU Serif" panose="02000603000000000000" pitchFamily="2" charset="0"/>
                        </a:rPr>
                        <m:t> </m:t>
                      </m:r>
                      <m:r>
                        <a:rPr lang="en-US" altLang="ko-KR" sz="1200" b="0" i="1" smtClean="0">
                          <a:latin typeface="Cambria Math" panose="02040503050406030204" pitchFamily="18" charset="0"/>
                          <a:cs typeface="CMU Serif" panose="02000603000000000000" pitchFamily="2" charset="0"/>
                        </a:rPr>
                        <m:t>𝑜𝑓</m:t>
                      </m:r>
                      <m:r>
                        <a:rPr lang="en-US" altLang="ko-KR" sz="1200" b="0" i="1" smtClean="0">
                          <a:latin typeface="Cambria Math" panose="02040503050406030204" pitchFamily="18" charset="0"/>
                          <a:cs typeface="CMU Serif" panose="02000603000000000000" pitchFamily="2" charset="0"/>
                        </a:rPr>
                        <m:t> </m:t>
                      </m:r>
                      <m:r>
                        <a:rPr lang="en-US" altLang="ko-KR" sz="1200" b="0" i="1" smtClean="0">
                          <a:latin typeface="Cambria Math" panose="02040503050406030204" pitchFamily="18" charset="0"/>
                          <a:cs typeface="CMU Serif" panose="02000603000000000000" pitchFamily="2" charset="0"/>
                        </a:rPr>
                        <m:t>𝑛𝑜𝑛</m:t>
                      </m:r>
                      <m:r>
                        <a:rPr lang="en-US" altLang="ko-KR" sz="1200" b="0" i="1" smtClean="0">
                          <a:latin typeface="Cambria Math" panose="02040503050406030204" pitchFamily="18" charset="0"/>
                          <a:cs typeface="CMU Serif" panose="02000603000000000000" pitchFamily="2" charset="0"/>
                        </a:rPr>
                        <m:t>−</m:t>
                      </m:r>
                      <m:r>
                        <a:rPr lang="en-US" altLang="ko-KR" sz="1200" b="0" i="1" smtClean="0">
                          <a:latin typeface="Cambria Math" panose="02040503050406030204" pitchFamily="18" charset="0"/>
                          <a:cs typeface="CMU Serif" panose="02000603000000000000" pitchFamily="2" charset="0"/>
                        </a:rPr>
                        <m:t>𝑙𝑒𝑥𝑖𝑐𝑜𝑛</m:t>
                      </m:r>
                      <m:r>
                        <a:rPr lang="en-US" altLang="ko-KR" sz="1200" b="0" i="1" smtClean="0">
                          <a:latin typeface="Cambria Math" panose="02040503050406030204" pitchFamily="18" charset="0"/>
                          <a:cs typeface="CMU Serif" panose="02000603000000000000" pitchFamily="2" charset="0"/>
                        </a:rPr>
                        <m:t> </m:t>
                      </m:r>
                      <m:r>
                        <a:rPr lang="en-US" altLang="ko-KR" sz="1200" b="0" i="1" smtClean="0">
                          <a:latin typeface="Cambria Math" panose="02040503050406030204" pitchFamily="18" charset="0"/>
                          <a:cs typeface="CMU Serif" panose="02000603000000000000" pitchFamily="2" charset="0"/>
                        </a:rPr>
                        <m:t>𝑤𝑜𝑟𝑑</m:t>
                      </m:r>
                      <m:r>
                        <a:rPr lang="en-US" altLang="ko-KR" sz="1200" b="0" i="1" smtClean="0">
                          <a:latin typeface="Cambria Math" panose="02040503050406030204" pitchFamily="18" charset="0"/>
                          <a:cs typeface="CMU Serif" panose="02000603000000000000" pitchFamily="2" charset="0"/>
                        </a:rPr>
                        <m:t>= </m:t>
                      </m:r>
                      <m:nary>
                        <m:naryPr>
                          <m:chr m:val="∑"/>
                          <m:supHide m:val="on"/>
                          <m:ctrlPr>
                            <a:rPr lang="en-US" altLang="ko-KR" sz="1200" b="0" i="1" smtClean="0">
                              <a:latin typeface="Cambria Math" panose="02040503050406030204" pitchFamily="18" charset="0"/>
                              <a:cs typeface="CMU Serif" panose="02000603000000000000" pitchFamily="2" charset="0"/>
                            </a:rPr>
                          </m:ctrlPr>
                        </m:naryPr>
                        <m:sub>
                          <m:r>
                            <m:rPr>
                              <m:brk m:alnAt="7"/>
                            </m:rPr>
                            <a:rPr lang="en-US" altLang="ko-KR" sz="1200" b="0" i="1" smtClean="0">
                              <a:latin typeface="Cambria Math" panose="02040503050406030204" pitchFamily="18" charset="0"/>
                              <a:cs typeface="CMU Serif" panose="02000603000000000000" pitchFamily="2" charset="0"/>
                            </a:rPr>
                            <m:t>𝑒</m:t>
                          </m:r>
                          <m:r>
                            <a:rPr lang="en-US" altLang="ko-KR" sz="1200" b="0" i="1" smtClean="0">
                              <a:latin typeface="Cambria Math" panose="02040503050406030204" pitchFamily="18" charset="0"/>
                              <a:ea typeface="Cambria Math" panose="02040503050406030204" pitchFamily="18" charset="0"/>
                              <a:cs typeface="CMU Serif" panose="02000603000000000000" pitchFamily="2" charset="0"/>
                            </a:rPr>
                            <m:t>∈</m:t>
                          </m:r>
                          <m:r>
                            <a:rPr lang="en-US" altLang="ko-KR" sz="1200" b="0" i="1" smtClean="0">
                              <a:latin typeface="Cambria Math" panose="02040503050406030204" pitchFamily="18" charset="0"/>
                              <a:ea typeface="Cambria Math" panose="02040503050406030204" pitchFamily="18" charset="0"/>
                              <a:cs typeface="CMU Serif" panose="02000603000000000000" pitchFamily="2" charset="0"/>
                            </a:rPr>
                            <m:t>𝑙𝑒𝑥𝑖𝑐𝑜𝑛</m:t>
                          </m:r>
                        </m:sub>
                        <m:sup/>
                        <m:e>
                          <m:func>
                            <m:funcPr>
                              <m:ctrlPr>
                                <a:rPr lang="en-US" altLang="ko-KR" sz="1200" b="0" i="1" smtClean="0">
                                  <a:latin typeface="Cambria Math" panose="02040503050406030204" pitchFamily="18" charset="0"/>
                                  <a:cs typeface="CMU Serif" panose="02000603000000000000" pitchFamily="2" charset="0"/>
                                </a:rPr>
                              </m:ctrlPr>
                            </m:funcPr>
                            <m:fName>
                              <m:r>
                                <m:rPr>
                                  <m:sty m:val="p"/>
                                </m:rPr>
                                <a:rPr lang="en-US" altLang="ko-KR" sz="1200" b="0" i="0" smtClean="0">
                                  <a:latin typeface="Cambria Math" panose="02040503050406030204" pitchFamily="18" charset="0"/>
                                  <a:cs typeface="CMU Serif" panose="02000603000000000000" pitchFamily="2" charset="0"/>
                                </a:rPr>
                                <m:t>cos</m:t>
                              </m:r>
                            </m:fName>
                            <m:e>
                              <m:r>
                                <a:rPr lang="en-US" altLang="ko-KR" sz="1200" b="0" i="1" smtClean="0">
                                  <a:latin typeface="Cambria Math" panose="02040503050406030204" pitchFamily="18" charset="0"/>
                                  <a:cs typeface="CMU Serif" panose="02000603000000000000" pitchFamily="2" charset="0"/>
                                </a:rPr>
                                <m:t>(</m:t>
                              </m:r>
                              <m:sSub>
                                <m:sSubPr>
                                  <m:ctrlPr>
                                    <a:rPr lang="en-US" altLang="ko-KR" sz="1200" b="0" i="1" smtClean="0">
                                      <a:latin typeface="Cambria Math" panose="02040503050406030204" pitchFamily="18" charset="0"/>
                                      <a:cs typeface="CMU Serif" panose="02000603000000000000" pitchFamily="2" charset="0"/>
                                    </a:rPr>
                                  </m:ctrlPr>
                                </m:sSubPr>
                                <m:e>
                                  <m:r>
                                    <a:rPr lang="en-US" altLang="ko-KR" sz="1200" b="0" i="1" smtClean="0">
                                      <a:latin typeface="Cambria Math" panose="02040503050406030204" pitchFamily="18" charset="0"/>
                                      <a:cs typeface="CMU Serif" panose="02000603000000000000" pitchFamily="2" charset="0"/>
                                    </a:rPr>
                                    <m:t>𝑉</m:t>
                                  </m:r>
                                </m:e>
                                <m:sub>
                                  <m:r>
                                    <a:rPr lang="en-US" altLang="ko-KR" sz="1200" b="0" i="1" smtClean="0">
                                      <a:latin typeface="Cambria Math" panose="02040503050406030204" pitchFamily="18" charset="0"/>
                                      <a:cs typeface="CMU Serif" panose="02000603000000000000" pitchFamily="2" charset="0"/>
                                    </a:rPr>
                                    <m:t>𝑒</m:t>
                                  </m:r>
                                </m:sub>
                              </m:sSub>
                              <m:r>
                                <a:rPr lang="en-US" altLang="ko-KR" sz="1200" b="0" i="1" smtClean="0">
                                  <a:latin typeface="Cambria Math" panose="02040503050406030204" pitchFamily="18" charset="0"/>
                                  <a:cs typeface="CMU Serif" panose="02000603000000000000" pitchFamily="2" charset="0"/>
                                </a:rPr>
                                <m:t>,</m:t>
                              </m:r>
                              <m:sSub>
                                <m:sSubPr>
                                  <m:ctrlPr>
                                    <a:rPr lang="en-US" altLang="ko-KR" sz="1200" i="1">
                                      <a:latin typeface="Cambria Math" panose="02040503050406030204" pitchFamily="18" charset="0"/>
                                      <a:cs typeface="CMU Serif" panose="02000603000000000000" pitchFamily="2" charset="0"/>
                                    </a:rPr>
                                  </m:ctrlPr>
                                </m:sSubPr>
                                <m:e>
                                  <m:r>
                                    <a:rPr lang="en-US" altLang="ko-KR" sz="1200" i="1">
                                      <a:latin typeface="Cambria Math" panose="02040503050406030204" pitchFamily="18" charset="0"/>
                                      <a:cs typeface="CMU Serif" panose="02000603000000000000" pitchFamily="2" charset="0"/>
                                    </a:rPr>
                                    <m:t>𝑉</m:t>
                                  </m:r>
                                </m:e>
                                <m:sub>
                                  <m:r>
                                    <a:rPr lang="en-US" altLang="ko-KR" sz="1200" i="1" smtClean="0">
                                      <a:latin typeface="Cambria Math" panose="02040503050406030204" pitchFamily="18" charset="0"/>
                                      <a:ea typeface="Cambria Math" panose="02040503050406030204" pitchFamily="18" charset="0"/>
                                      <a:cs typeface="CMU Serif" panose="02000603000000000000" pitchFamily="2" charset="0"/>
                                    </a:rPr>
                                    <m:t>~</m:t>
                                  </m:r>
                                  <m:r>
                                    <a:rPr lang="en-US" altLang="ko-KR" sz="1200" b="0" i="1" smtClean="0">
                                      <a:latin typeface="Cambria Math" panose="02040503050406030204" pitchFamily="18" charset="0"/>
                                      <a:ea typeface="Cambria Math" panose="02040503050406030204" pitchFamily="18" charset="0"/>
                                      <a:cs typeface="CMU Serif" panose="02000603000000000000" pitchFamily="2" charset="0"/>
                                    </a:rPr>
                                    <m:t>𝑒</m:t>
                                  </m:r>
                                </m:sub>
                              </m:sSub>
                              <m:r>
                                <a:rPr lang="en-US" altLang="ko-KR" sz="1200" b="0" i="1" smtClean="0">
                                  <a:latin typeface="Cambria Math" panose="02040503050406030204" pitchFamily="18" charset="0"/>
                                  <a:cs typeface="CMU Serif" panose="02000603000000000000" pitchFamily="2" charset="0"/>
                                </a:rPr>
                                <m:t>)</m:t>
                              </m:r>
                            </m:e>
                          </m:func>
                          <m:r>
                            <a:rPr lang="en-US" altLang="ko-KR" sz="1200" b="0" i="1" smtClean="0">
                              <a:latin typeface="Cambria Math" panose="02040503050406030204" pitchFamily="18" charset="0"/>
                              <a:cs typeface="CMU Serif" panose="02000603000000000000" pitchFamily="2" charset="0"/>
                            </a:rPr>
                            <m:t>∗</m:t>
                          </m:r>
                          <m:sSub>
                            <m:sSubPr>
                              <m:ctrlPr>
                                <a:rPr lang="en-US" altLang="ko-KR" sz="1200" b="0" i="1" smtClean="0">
                                  <a:latin typeface="Cambria Math" panose="02040503050406030204" pitchFamily="18" charset="0"/>
                                  <a:cs typeface="CMU Serif" panose="02000603000000000000" pitchFamily="2" charset="0"/>
                                </a:rPr>
                              </m:ctrlPr>
                            </m:sSubPr>
                            <m:e>
                              <m:r>
                                <a:rPr lang="en-US" altLang="ko-KR" sz="1200" i="1">
                                  <a:latin typeface="Cambria Math" panose="02040503050406030204" pitchFamily="18" charset="0"/>
                                  <a:cs typeface="CMU Serif" panose="02000603000000000000" pitchFamily="2" charset="0"/>
                                </a:rPr>
                                <m:t>𝑆𝑒𝑛𝑡𝑖𝑚𝑒𝑛𝑡</m:t>
                              </m:r>
                            </m:e>
                            <m:sub>
                              <m:r>
                                <a:rPr lang="en-US" altLang="ko-KR" sz="1200" b="0" i="1" smtClean="0">
                                  <a:latin typeface="Cambria Math" panose="02040503050406030204" pitchFamily="18" charset="0"/>
                                  <a:cs typeface="CMU Serif" panose="02000603000000000000" pitchFamily="2" charset="0"/>
                                </a:rPr>
                                <m:t>𝑒</m:t>
                              </m:r>
                            </m:sub>
                          </m:sSub>
                        </m:e>
                      </m:nary>
                    </m:oMath>
                  </m:oMathPara>
                </a14:m>
                <a:endParaRPr lang="ko-KR" altLang="en-US" sz="1200" dirty="0">
                  <a:latin typeface="CMU Serif" panose="02000603000000000000" pitchFamily="2" charset="0"/>
                  <a:cs typeface="CMU Serif" panose="02000603000000000000" pitchFamily="2" charset="0"/>
                </a:endParaRPr>
              </a:p>
            </p:txBody>
          </p:sp>
        </mc:Choice>
        <mc:Fallback xmlns="">
          <p:sp>
            <p:nvSpPr>
              <p:cNvPr id="20" name="TextBox 19">
                <a:extLst>
                  <a:ext uri="{FF2B5EF4-FFF2-40B4-BE49-F238E27FC236}">
                    <a16:creationId xmlns:a16="http://schemas.microsoft.com/office/drawing/2014/main" id="{9CC40E43-1AB4-3B88-258E-C6B67746CFB7}"/>
                  </a:ext>
                </a:extLst>
              </p:cNvPr>
              <p:cNvSpPr txBox="1">
                <a:spLocks noRot="1" noChangeAspect="1" noMove="1" noResize="1" noEditPoints="1" noAdjustHandles="1" noChangeArrowheads="1" noChangeShapeType="1" noTextEdit="1"/>
              </p:cNvSpPr>
              <p:nvPr/>
            </p:nvSpPr>
            <p:spPr>
              <a:xfrm>
                <a:off x="1740434" y="4619100"/>
                <a:ext cx="2572887" cy="720967"/>
              </a:xfrm>
              <a:prstGeom prst="rect">
                <a:avLst/>
              </a:prstGeom>
              <a:blipFill>
                <a:blip r:embed="rId2"/>
                <a:stretch>
                  <a:fillRect l="-5687" t="-62712" b="-122881"/>
                </a:stretch>
              </a:blipFill>
            </p:spPr>
            <p:txBody>
              <a:bodyPr/>
              <a:lstStyle/>
              <a:p>
                <a:r>
                  <a:rPr lang="ko-KR" altLang="en-US">
                    <a:noFill/>
                  </a:rPr>
                  <a:t> </a:t>
                </a:r>
              </a:p>
            </p:txBody>
          </p:sp>
        </mc:Fallback>
      </mc:AlternateContent>
      <p:sp>
        <p:nvSpPr>
          <p:cNvPr id="21" name="화살표: 오른쪽 20">
            <a:extLst>
              <a:ext uri="{FF2B5EF4-FFF2-40B4-BE49-F238E27FC236}">
                <a16:creationId xmlns:a16="http://schemas.microsoft.com/office/drawing/2014/main" id="{63E26ED2-0090-8A42-3D5E-A47C1D5006ED}"/>
              </a:ext>
            </a:extLst>
          </p:cNvPr>
          <p:cNvSpPr/>
          <p:nvPr/>
        </p:nvSpPr>
        <p:spPr>
          <a:xfrm>
            <a:off x="908193" y="4690114"/>
            <a:ext cx="538295" cy="401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화살표: 오른쪽 21">
            <a:extLst>
              <a:ext uri="{FF2B5EF4-FFF2-40B4-BE49-F238E27FC236}">
                <a16:creationId xmlns:a16="http://schemas.microsoft.com/office/drawing/2014/main" id="{800B7BAA-3F12-DB5A-2199-D6F9B24BAA08}"/>
              </a:ext>
            </a:extLst>
          </p:cNvPr>
          <p:cNvSpPr/>
          <p:nvPr/>
        </p:nvSpPr>
        <p:spPr>
          <a:xfrm>
            <a:off x="4990396" y="4690114"/>
            <a:ext cx="538295" cy="401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6F82DAC-FDF8-D072-3D15-437905F3D9DB}"/>
                  </a:ext>
                </a:extLst>
              </p:cNvPr>
              <p:cNvSpPr txBox="1"/>
              <p:nvPr/>
            </p:nvSpPr>
            <p:spPr>
              <a:xfrm>
                <a:off x="5729908" y="4690114"/>
                <a:ext cx="4789894" cy="72859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altLang="ko-KR" sz="1200" b="0" i="1" smtClean="0">
                          <a:latin typeface="Cambria Math" panose="02040503050406030204" pitchFamily="18" charset="0"/>
                          <a:cs typeface="CMU Serif" panose="02000603000000000000" pitchFamily="2" charset="0"/>
                        </a:rPr>
                        <m:t>𝑆𝑒𝑛𝑡𝑖𝑚𝑒𝑛𝑡</m:t>
                      </m:r>
                      <m:r>
                        <a:rPr lang="en-US" altLang="ko-KR" sz="1200" b="0" i="1" smtClean="0">
                          <a:latin typeface="Cambria Math" panose="02040503050406030204" pitchFamily="18" charset="0"/>
                          <a:cs typeface="CMU Serif" panose="02000603000000000000" pitchFamily="2" charset="0"/>
                        </a:rPr>
                        <m:t> </m:t>
                      </m:r>
                      <m:r>
                        <a:rPr lang="en-US" altLang="ko-KR" sz="1200" b="0" i="1" smtClean="0">
                          <a:latin typeface="Cambria Math" panose="02040503050406030204" pitchFamily="18" charset="0"/>
                          <a:cs typeface="CMU Serif" panose="02000603000000000000" pitchFamily="2" charset="0"/>
                        </a:rPr>
                        <m:t>𝑜𝑓</m:t>
                      </m:r>
                      <m:r>
                        <a:rPr lang="en-US" altLang="ko-KR" sz="1200" b="0" i="1" smtClean="0">
                          <a:latin typeface="Cambria Math" panose="02040503050406030204" pitchFamily="18" charset="0"/>
                          <a:cs typeface="CMU Serif" panose="02000603000000000000" pitchFamily="2" charset="0"/>
                        </a:rPr>
                        <m:t> </m:t>
                      </m:r>
                      <m:r>
                        <a:rPr lang="en-US" altLang="ko-KR" sz="1200" b="0" i="1" smtClean="0">
                          <a:latin typeface="Cambria Math" panose="02040503050406030204" pitchFamily="18" charset="0"/>
                          <a:cs typeface="CMU Serif" panose="02000603000000000000" pitchFamily="2" charset="0"/>
                        </a:rPr>
                        <m:t>𝑑𝑜𝑐𝑢𝑚𝑒𝑛𝑡</m:t>
                      </m:r>
                      <m:r>
                        <a:rPr lang="en-US" altLang="ko-KR" sz="1200" b="0" i="1" smtClean="0">
                          <a:latin typeface="Cambria Math" panose="02040503050406030204" pitchFamily="18" charset="0"/>
                          <a:cs typeface="CMU Serif" panose="02000603000000000000" pitchFamily="2" charset="0"/>
                        </a:rPr>
                        <m:t>= </m:t>
                      </m:r>
                      <m:f>
                        <m:fPr>
                          <m:ctrlPr>
                            <a:rPr lang="en-US" altLang="ko-KR" sz="1200" b="0" i="1" smtClean="0">
                              <a:latin typeface="Cambria Math" panose="02040503050406030204" pitchFamily="18" charset="0"/>
                              <a:cs typeface="CMU Serif" panose="02000603000000000000" pitchFamily="2" charset="0"/>
                            </a:rPr>
                          </m:ctrlPr>
                        </m:fPr>
                        <m:num>
                          <m:r>
                            <a:rPr lang="en-US" altLang="ko-KR" sz="1200" b="0" i="1" smtClean="0">
                              <a:latin typeface="Cambria Math" panose="02040503050406030204" pitchFamily="18" charset="0"/>
                              <a:cs typeface="CMU Serif" panose="02000603000000000000" pitchFamily="2" charset="0"/>
                            </a:rPr>
                            <m:t>1</m:t>
                          </m:r>
                        </m:num>
                        <m:den>
                          <m:r>
                            <a:rPr lang="en-US" altLang="ko-KR" sz="1200" b="0" i="1" smtClean="0">
                              <a:latin typeface="Cambria Math" panose="02040503050406030204" pitchFamily="18" charset="0"/>
                              <a:cs typeface="CMU Serif" panose="02000603000000000000" pitchFamily="2" charset="0"/>
                            </a:rPr>
                            <m:t>𝑛𝑢𝑚𝑏𝑒𝑟</m:t>
                          </m:r>
                          <m:r>
                            <a:rPr lang="en-US" altLang="ko-KR" sz="1200" b="0" i="1" smtClean="0">
                              <a:latin typeface="Cambria Math" panose="02040503050406030204" pitchFamily="18" charset="0"/>
                              <a:cs typeface="CMU Serif" panose="02000603000000000000" pitchFamily="2" charset="0"/>
                            </a:rPr>
                            <m:t> </m:t>
                          </m:r>
                          <m:r>
                            <a:rPr lang="en-US" altLang="ko-KR" sz="1200" b="0" i="1" smtClean="0">
                              <a:latin typeface="Cambria Math" panose="02040503050406030204" pitchFamily="18" charset="0"/>
                              <a:cs typeface="CMU Serif" panose="02000603000000000000" pitchFamily="2" charset="0"/>
                            </a:rPr>
                            <m:t>𝑜𝑓</m:t>
                          </m:r>
                          <m:r>
                            <a:rPr lang="en-US" altLang="ko-KR" sz="1200" b="0" i="1" smtClean="0">
                              <a:latin typeface="Cambria Math" panose="02040503050406030204" pitchFamily="18" charset="0"/>
                              <a:cs typeface="CMU Serif" panose="02000603000000000000" pitchFamily="2" charset="0"/>
                            </a:rPr>
                            <m:t> </m:t>
                          </m:r>
                          <m:r>
                            <a:rPr lang="en-US" altLang="ko-KR" sz="1200" b="0" i="1" smtClean="0">
                              <a:latin typeface="Cambria Math" panose="02040503050406030204" pitchFamily="18" charset="0"/>
                              <a:cs typeface="CMU Serif" panose="02000603000000000000" pitchFamily="2" charset="0"/>
                            </a:rPr>
                            <m:t>𝑤𝑜𝑟𝑑𝑠</m:t>
                          </m:r>
                        </m:den>
                      </m:f>
                      <m:nary>
                        <m:naryPr>
                          <m:chr m:val="∑"/>
                          <m:supHide m:val="on"/>
                          <m:ctrlPr>
                            <a:rPr lang="en-US" altLang="ko-KR" sz="1200" b="0" i="1" smtClean="0">
                              <a:latin typeface="Cambria Math" panose="02040503050406030204" pitchFamily="18" charset="0"/>
                              <a:cs typeface="CMU Serif" panose="02000603000000000000" pitchFamily="2" charset="0"/>
                            </a:rPr>
                          </m:ctrlPr>
                        </m:naryPr>
                        <m:sub>
                          <m:r>
                            <m:rPr>
                              <m:brk m:alnAt="7"/>
                            </m:rPr>
                            <a:rPr lang="en-US" altLang="ko-KR" sz="1200" b="0" i="1" smtClean="0">
                              <a:latin typeface="Cambria Math" panose="02040503050406030204" pitchFamily="18" charset="0"/>
                              <a:cs typeface="CMU Serif" panose="02000603000000000000" pitchFamily="2" charset="0"/>
                            </a:rPr>
                            <m:t>𝑤</m:t>
                          </m:r>
                          <m:r>
                            <a:rPr lang="en-US" altLang="ko-KR" sz="1200" b="0" i="1" smtClean="0">
                              <a:latin typeface="Cambria Math" panose="02040503050406030204" pitchFamily="18" charset="0"/>
                              <a:cs typeface="CMU Serif" panose="02000603000000000000" pitchFamily="2" charset="0"/>
                            </a:rPr>
                            <m:t>𝑜𝑟𝑑</m:t>
                          </m:r>
                          <m:r>
                            <a:rPr lang="en-US" altLang="ko-KR" sz="1200" b="0" i="1" smtClean="0">
                              <a:latin typeface="Cambria Math" panose="02040503050406030204" pitchFamily="18" charset="0"/>
                              <a:ea typeface="Cambria Math" panose="02040503050406030204" pitchFamily="18" charset="0"/>
                              <a:cs typeface="CMU Serif" panose="02000603000000000000" pitchFamily="2" charset="0"/>
                            </a:rPr>
                            <m:t>∈</m:t>
                          </m:r>
                          <m:r>
                            <a:rPr lang="en-US" altLang="ko-KR" sz="1200" b="0" i="1" smtClean="0">
                              <a:latin typeface="Cambria Math" panose="02040503050406030204" pitchFamily="18" charset="0"/>
                              <a:ea typeface="Cambria Math" panose="02040503050406030204" pitchFamily="18" charset="0"/>
                              <a:cs typeface="CMU Serif" panose="02000603000000000000" pitchFamily="2" charset="0"/>
                            </a:rPr>
                            <m:t>𝑑𝑜𝑐𝑢𝑚𝑒𝑛𝑡</m:t>
                          </m:r>
                        </m:sub>
                        <m:sup/>
                        <m:e>
                          <m:sSub>
                            <m:sSubPr>
                              <m:ctrlPr>
                                <a:rPr lang="en-US" altLang="ko-KR" sz="1200" b="0" i="1" smtClean="0">
                                  <a:latin typeface="Cambria Math" panose="02040503050406030204" pitchFamily="18" charset="0"/>
                                  <a:cs typeface="CMU Serif" panose="02000603000000000000" pitchFamily="2" charset="0"/>
                                </a:rPr>
                              </m:ctrlPr>
                            </m:sSubPr>
                            <m:e>
                              <m:r>
                                <a:rPr lang="en-US" altLang="ko-KR" sz="1200" i="1">
                                  <a:latin typeface="Cambria Math" panose="02040503050406030204" pitchFamily="18" charset="0"/>
                                  <a:cs typeface="CMU Serif" panose="02000603000000000000" pitchFamily="2" charset="0"/>
                                </a:rPr>
                                <m:t>𝑆𝑒𝑛𝑡𝑖𝑚𝑒𝑛𝑡</m:t>
                              </m:r>
                            </m:e>
                            <m:sub>
                              <m:r>
                                <a:rPr lang="en-US" altLang="ko-KR" sz="1200" b="0" i="1" smtClean="0">
                                  <a:latin typeface="Cambria Math" panose="02040503050406030204" pitchFamily="18" charset="0"/>
                                  <a:cs typeface="CMU Serif" panose="02000603000000000000" pitchFamily="2" charset="0"/>
                                </a:rPr>
                                <m:t>𝑤𝑜𝑟𝑑</m:t>
                              </m:r>
                            </m:sub>
                          </m:sSub>
                        </m:e>
                      </m:nary>
                    </m:oMath>
                  </m:oMathPara>
                </a14:m>
                <a:endParaRPr lang="ko-KR" altLang="en-US" sz="1200" dirty="0">
                  <a:latin typeface="CMU Serif" panose="02000603000000000000" pitchFamily="2" charset="0"/>
                  <a:cs typeface="CMU Serif" panose="02000603000000000000" pitchFamily="2" charset="0"/>
                </a:endParaRPr>
              </a:p>
            </p:txBody>
          </p:sp>
        </mc:Choice>
        <mc:Fallback xmlns="">
          <p:sp>
            <p:nvSpPr>
              <p:cNvPr id="23" name="TextBox 22">
                <a:extLst>
                  <a:ext uri="{FF2B5EF4-FFF2-40B4-BE49-F238E27FC236}">
                    <a16:creationId xmlns:a16="http://schemas.microsoft.com/office/drawing/2014/main" id="{86F82DAC-FDF8-D072-3D15-437905F3D9DB}"/>
                  </a:ext>
                </a:extLst>
              </p:cNvPr>
              <p:cNvSpPr txBox="1">
                <a:spLocks noRot="1" noChangeAspect="1" noMove="1" noResize="1" noEditPoints="1" noAdjustHandles="1" noChangeArrowheads="1" noChangeShapeType="1" noTextEdit="1"/>
              </p:cNvSpPr>
              <p:nvPr/>
            </p:nvSpPr>
            <p:spPr>
              <a:xfrm>
                <a:off x="5729908" y="4690114"/>
                <a:ext cx="4789894" cy="728597"/>
              </a:xfrm>
              <a:prstGeom prst="rect">
                <a:avLst/>
              </a:prstGeom>
              <a:blipFill>
                <a:blip r:embed="rId3"/>
                <a:stretch>
                  <a:fillRect t="-61667" b="-1191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9097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E92828F7-AE7D-9174-992C-A83D889C4C69}"/>
              </a:ext>
            </a:extLst>
          </p:cNvPr>
          <p:cNvGraphicFramePr>
            <a:graphicFrameLocks noGrp="1"/>
          </p:cNvGraphicFramePr>
          <p:nvPr>
            <p:extLst>
              <p:ext uri="{D42A27DB-BD31-4B8C-83A1-F6EECF244321}">
                <p14:modId xmlns:p14="http://schemas.microsoft.com/office/powerpoint/2010/main" val="2183061656"/>
              </p:ext>
            </p:extLst>
          </p:nvPr>
        </p:nvGraphicFramePr>
        <p:xfrm>
          <a:off x="895216" y="977988"/>
          <a:ext cx="4495392" cy="981442"/>
        </p:xfrm>
        <a:graphic>
          <a:graphicData uri="http://schemas.openxmlformats.org/drawingml/2006/table">
            <a:tbl>
              <a:tblPr firstRow="1" bandRow="1">
                <a:tableStyleId>{5940675A-B579-460E-94D1-54222C63F5DA}</a:tableStyleId>
              </a:tblPr>
              <a:tblGrid>
                <a:gridCol w="749232">
                  <a:extLst>
                    <a:ext uri="{9D8B030D-6E8A-4147-A177-3AD203B41FA5}">
                      <a16:colId xmlns:a16="http://schemas.microsoft.com/office/drawing/2014/main" val="3928074038"/>
                    </a:ext>
                  </a:extLst>
                </a:gridCol>
                <a:gridCol w="749232">
                  <a:extLst>
                    <a:ext uri="{9D8B030D-6E8A-4147-A177-3AD203B41FA5}">
                      <a16:colId xmlns:a16="http://schemas.microsoft.com/office/drawing/2014/main" val="889816096"/>
                    </a:ext>
                  </a:extLst>
                </a:gridCol>
                <a:gridCol w="749232">
                  <a:extLst>
                    <a:ext uri="{9D8B030D-6E8A-4147-A177-3AD203B41FA5}">
                      <a16:colId xmlns:a16="http://schemas.microsoft.com/office/drawing/2014/main" val="2924857659"/>
                    </a:ext>
                  </a:extLst>
                </a:gridCol>
                <a:gridCol w="749232">
                  <a:extLst>
                    <a:ext uri="{9D8B030D-6E8A-4147-A177-3AD203B41FA5}">
                      <a16:colId xmlns:a16="http://schemas.microsoft.com/office/drawing/2014/main" val="2874093939"/>
                    </a:ext>
                  </a:extLst>
                </a:gridCol>
                <a:gridCol w="749232">
                  <a:extLst>
                    <a:ext uri="{9D8B030D-6E8A-4147-A177-3AD203B41FA5}">
                      <a16:colId xmlns:a16="http://schemas.microsoft.com/office/drawing/2014/main" val="3300766084"/>
                    </a:ext>
                  </a:extLst>
                </a:gridCol>
                <a:gridCol w="749232">
                  <a:extLst>
                    <a:ext uri="{9D8B030D-6E8A-4147-A177-3AD203B41FA5}">
                      <a16:colId xmlns:a16="http://schemas.microsoft.com/office/drawing/2014/main" val="2703188344"/>
                    </a:ext>
                  </a:extLst>
                </a:gridCol>
              </a:tblGrid>
              <a:tr h="490721">
                <a:tc>
                  <a:txBody>
                    <a:bodyPr/>
                    <a:lstStyle/>
                    <a:p>
                      <a:pPr algn="ctr"/>
                      <a:endParaRPr lang="ko-Kore-KR" altLang="en-US" dirty="0"/>
                    </a:p>
                  </a:txBody>
                  <a:tcPr marL="4332" marR="4332" anchor="ctr"/>
                </a:tc>
                <a:tc>
                  <a:txBody>
                    <a:bodyPr/>
                    <a:lstStyle/>
                    <a:p>
                      <a:pPr algn="ctr"/>
                      <a:r>
                        <a:rPr lang="ko-KR" altLang="en-US" dirty="0"/>
                        <a:t>북한</a:t>
                      </a:r>
                      <a:endParaRPr lang="ko-Kore-KR" altLang="en-US" dirty="0"/>
                    </a:p>
                  </a:txBody>
                  <a:tcPr marL="4332" marR="4332" anchor="ctr"/>
                </a:tc>
                <a:tc>
                  <a:txBody>
                    <a:bodyPr/>
                    <a:lstStyle/>
                    <a:p>
                      <a:pPr algn="ctr"/>
                      <a:r>
                        <a:rPr lang="ko-KR" altLang="en-US" dirty="0"/>
                        <a:t>도발</a:t>
                      </a:r>
                      <a:endParaRPr lang="ko-Kore-KR" altLang="en-US" dirty="0"/>
                    </a:p>
                  </a:txBody>
                  <a:tcPr marL="4332" marR="4332" anchor="ctr"/>
                </a:tc>
                <a:tc>
                  <a:txBody>
                    <a:bodyPr/>
                    <a:lstStyle/>
                    <a:p>
                      <a:pPr algn="ctr"/>
                      <a:r>
                        <a:rPr lang="ko-KR" altLang="en-US" dirty="0"/>
                        <a:t>미사일</a:t>
                      </a:r>
                      <a:endParaRPr lang="ko-Kore-KR" altLang="en-US" dirty="0"/>
                    </a:p>
                  </a:txBody>
                  <a:tcPr marL="4332" marR="4332" anchor="ctr"/>
                </a:tc>
                <a:tc>
                  <a:txBody>
                    <a:bodyPr/>
                    <a:lstStyle/>
                    <a:p>
                      <a:pPr algn="ctr"/>
                      <a:r>
                        <a:rPr lang="ko-KR" altLang="en-US" dirty="0"/>
                        <a:t>핵</a:t>
                      </a:r>
                      <a:endParaRPr lang="ko-Kore-KR" altLang="en-US" dirty="0"/>
                    </a:p>
                  </a:txBody>
                  <a:tcPr marL="4332" marR="4332" anchor="ctr"/>
                </a:tc>
                <a:tc>
                  <a:txBody>
                    <a:bodyPr/>
                    <a:lstStyle/>
                    <a:p>
                      <a:pPr algn="ctr"/>
                      <a:r>
                        <a:rPr lang="en-US" altLang="en-US" dirty="0"/>
                        <a:t>…</a:t>
                      </a:r>
                      <a:endParaRPr lang="ko-Kore-KR" altLang="en-US" dirty="0"/>
                    </a:p>
                  </a:txBody>
                  <a:tcPr marL="4332" marR="4332" anchor="ctr"/>
                </a:tc>
                <a:extLst>
                  <a:ext uri="{0D108BD9-81ED-4DB2-BD59-A6C34878D82A}">
                    <a16:rowId xmlns:a16="http://schemas.microsoft.com/office/drawing/2014/main" val="3995694530"/>
                  </a:ext>
                </a:extLst>
              </a:tr>
              <a:tr h="490721">
                <a:tc>
                  <a:txBody>
                    <a:bodyPr/>
                    <a:lstStyle/>
                    <a:p>
                      <a:pPr algn="ctr"/>
                      <a:r>
                        <a:rPr lang="en-US" altLang="en-US" dirty="0"/>
                        <a:t>D1</a:t>
                      </a:r>
                      <a:endParaRPr lang="ko-Kore-KR" altLang="en-US" dirty="0"/>
                    </a:p>
                  </a:txBody>
                  <a:tcPr marL="4332" marR="4332" anchor="ctr"/>
                </a:tc>
                <a:tc>
                  <a:txBody>
                    <a:bodyPr/>
                    <a:lstStyle/>
                    <a:p>
                      <a:pPr algn="ctr"/>
                      <a:r>
                        <a:rPr lang="en-US" altLang="en-US" dirty="0"/>
                        <a:t>2</a:t>
                      </a:r>
                      <a:endParaRPr lang="ko-Kore-KR" altLang="en-US" dirty="0"/>
                    </a:p>
                  </a:txBody>
                  <a:tcPr marL="4332" marR="4332" anchor="ctr"/>
                </a:tc>
                <a:tc>
                  <a:txBody>
                    <a:bodyPr/>
                    <a:lstStyle/>
                    <a:p>
                      <a:pPr algn="ctr"/>
                      <a:r>
                        <a:rPr lang="en-US" altLang="en-US" dirty="0"/>
                        <a:t>4</a:t>
                      </a:r>
                      <a:endParaRPr lang="ko-Kore-KR" altLang="en-US" dirty="0"/>
                    </a:p>
                  </a:txBody>
                  <a:tcPr marL="4332" marR="4332" anchor="ctr"/>
                </a:tc>
                <a:tc>
                  <a:txBody>
                    <a:bodyPr/>
                    <a:lstStyle/>
                    <a:p>
                      <a:pPr algn="ctr"/>
                      <a:r>
                        <a:rPr lang="en-US" altLang="en-US" dirty="0"/>
                        <a:t>3</a:t>
                      </a:r>
                      <a:endParaRPr lang="ko-Kore-KR" altLang="en-US" dirty="0"/>
                    </a:p>
                  </a:txBody>
                  <a:tcPr marL="4332" marR="4332" anchor="ctr"/>
                </a:tc>
                <a:tc>
                  <a:txBody>
                    <a:bodyPr/>
                    <a:lstStyle/>
                    <a:p>
                      <a:pPr algn="ctr"/>
                      <a:r>
                        <a:rPr lang="en-US" altLang="en-US" dirty="0"/>
                        <a:t>3</a:t>
                      </a:r>
                      <a:endParaRPr lang="ko-Kore-KR" altLang="en-US" dirty="0"/>
                    </a:p>
                  </a:txBody>
                  <a:tcPr marL="4332" marR="4332" anchor="ctr"/>
                </a:tc>
                <a:tc>
                  <a:txBody>
                    <a:bodyPr/>
                    <a:lstStyle/>
                    <a:p>
                      <a:pPr algn="ctr"/>
                      <a:r>
                        <a:rPr lang="en-US" altLang="en-US" dirty="0"/>
                        <a:t>…</a:t>
                      </a:r>
                      <a:endParaRPr lang="ko-Kore-KR" altLang="en-US" dirty="0"/>
                    </a:p>
                  </a:txBody>
                  <a:tcPr marL="4332" marR="4332" anchor="ctr"/>
                </a:tc>
                <a:extLst>
                  <a:ext uri="{0D108BD9-81ED-4DB2-BD59-A6C34878D82A}">
                    <a16:rowId xmlns:a16="http://schemas.microsoft.com/office/drawing/2014/main" val="2339370968"/>
                  </a:ext>
                </a:extLst>
              </a:tr>
            </a:tbl>
          </a:graphicData>
        </a:graphic>
      </p:graphicFrame>
      <p:sp>
        <p:nvSpPr>
          <p:cNvPr id="3" name="화살표: 오른쪽 2">
            <a:extLst>
              <a:ext uri="{FF2B5EF4-FFF2-40B4-BE49-F238E27FC236}">
                <a16:creationId xmlns:a16="http://schemas.microsoft.com/office/drawing/2014/main" id="{FBF3CC17-5C62-01CE-4597-0575226CC944}"/>
              </a:ext>
            </a:extLst>
          </p:cNvPr>
          <p:cNvSpPr/>
          <p:nvPr/>
        </p:nvSpPr>
        <p:spPr>
          <a:xfrm>
            <a:off x="6009974" y="1267854"/>
            <a:ext cx="538295" cy="401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CA7BE874-D1B2-7EC3-00FE-A95C126BACC8}"/>
              </a:ext>
            </a:extLst>
          </p:cNvPr>
          <p:cNvGraphicFramePr>
            <a:graphicFrameLocks noGrp="1"/>
          </p:cNvGraphicFramePr>
          <p:nvPr>
            <p:extLst>
              <p:ext uri="{D42A27DB-BD31-4B8C-83A1-F6EECF244321}">
                <p14:modId xmlns:p14="http://schemas.microsoft.com/office/powerpoint/2010/main" val="2593976110"/>
              </p:ext>
            </p:extLst>
          </p:nvPr>
        </p:nvGraphicFramePr>
        <p:xfrm>
          <a:off x="7147056" y="977988"/>
          <a:ext cx="411984" cy="1936347"/>
        </p:xfrm>
        <a:graphic>
          <a:graphicData uri="http://schemas.openxmlformats.org/drawingml/2006/table">
            <a:tbl>
              <a:tblPr firstRow="1" bandRow="1">
                <a:tableStyleId>{5940675A-B579-460E-94D1-54222C63F5DA}</a:tableStyleId>
              </a:tblPr>
              <a:tblGrid>
                <a:gridCol w="411984">
                  <a:extLst>
                    <a:ext uri="{9D8B030D-6E8A-4147-A177-3AD203B41FA5}">
                      <a16:colId xmlns:a16="http://schemas.microsoft.com/office/drawing/2014/main" val="3928074038"/>
                    </a:ext>
                  </a:extLst>
                </a:gridCol>
              </a:tblGrid>
              <a:tr h="1936347">
                <a:tc>
                  <a:txBody>
                    <a:bodyPr/>
                    <a:lstStyle/>
                    <a:p>
                      <a:endParaRPr lang="ko-Kore-KR" altLang="en-US" dirty="0"/>
                    </a:p>
                  </a:txBody>
                  <a:tcPr marL="4332" marR="4332"/>
                </a:tc>
                <a:extLst>
                  <a:ext uri="{0D108BD9-81ED-4DB2-BD59-A6C34878D82A}">
                    <a16:rowId xmlns:a16="http://schemas.microsoft.com/office/drawing/2014/main" val="3995694530"/>
                  </a:ext>
                </a:extLst>
              </a:tr>
            </a:tbl>
          </a:graphicData>
        </a:graphic>
      </p:graphicFrame>
      <p:graphicFrame>
        <p:nvGraphicFramePr>
          <p:cNvPr id="5" name="표 4">
            <a:extLst>
              <a:ext uri="{FF2B5EF4-FFF2-40B4-BE49-F238E27FC236}">
                <a16:creationId xmlns:a16="http://schemas.microsoft.com/office/drawing/2014/main" id="{AF974782-43B6-CF44-0999-80CA2E47765D}"/>
              </a:ext>
            </a:extLst>
          </p:cNvPr>
          <p:cNvGraphicFramePr>
            <a:graphicFrameLocks noGrp="1"/>
          </p:cNvGraphicFramePr>
          <p:nvPr>
            <p:extLst>
              <p:ext uri="{D42A27DB-BD31-4B8C-83A1-F6EECF244321}">
                <p14:modId xmlns:p14="http://schemas.microsoft.com/office/powerpoint/2010/main" val="1189908791"/>
              </p:ext>
            </p:extLst>
          </p:nvPr>
        </p:nvGraphicFramePr>
        <p:xfrm>
          <a:off x="7878872" y="977987"/>
          <a:ext cx="438110" cy="1936347"/>
        </p:xfrm>
        <a:graphic>
          <a:graphicData uri="http://schemas.openxmlformats.org/drawingml/2006/table">
            <a:tbl>
              <a:tblPr firstRow="1" bandRow="1">
                <a:tableStyleId>{5940675A-B579-460E-94D1-54222C63F5DA}</a:tableStyleId>
              </a:tblPr>
              <a:tblGrid>
                <a:gridCol w="438110">
                  <a:extLst>
                    <a:ext uri="{9D8B030D-6E8A-4147-A177-3AD203B41FA5}">
                      <a16:colId xmlns:a16="http://schemas.microsoft.com/office/drawing/2014/main" val="3928074038"/>
                    </a:ext>
                  </a:extLst>
                </a:gridCol>
              </a:tblGrid>
              <a:tr h="1936347">
                <a:tc>
                  <a:txBody>
                    <a:bodyPr/>
                    <a:lstStyle/>
                    <a:p>
                      <a:endParaRPr lang="ko-Kore-KR" altLang="en-US" dirty="0"/>
                    </a:p>
                  </a:txBody>
                  <a:tcPr marL="4332" marR="4332"/>
                </a:tc>
                <a:extLst>
                  <a:ext uri="{0D108BD9-81ED-4DB2-BD59-A6C34878D82A}">
                    <a16:rowId xmlns:a16="http://schemas.microsoft.com/office/drawing/2014/main" val="3995694530"/>
                  </a:ext>
                </a:extLst>
              </a:tr>
            </a:tbl>
          </a:graphicData>
        </a:graphic>
      </p:graphicFrame>
      <p:graphicFrame>
        <p:nvGraphicFramePr>
          <p:cNvPr id="6" name="표 5">
            <a:extLst>
              <a:ext uri="{FF2B5EF4-FFF2-40B4-BE49-F238E27FC236}">
                <a16:creationId xmlns:a16="http://schemas.microsoft.com/office/drawing/2014/main" id="{FF197CE2-70F2-4F8B-071D-9357CB5F828D}"/>
              </a:ext>
            </a:extLst>
          </p:cNvPr>
          <p:cNvGraphicFramePr>
            <a:graphicFrameLocks noGrp="1"/>
          </p:cNvGraphicFramePr>
          <p:nvPr>
            <p:extLst>
              <p:ext uri="{D42A27DB-BD31-4B8C-83A1-F6EECF244321}">
                <p14:modId xmlns:p14="http://schemas.microsoft.com/office/powerpoint/2010/main" val="317398568"/>
              </p:ext>
            </p:extLst>
          </p:nvPr>
        </p:nvGraphicFramePr>
        <p:xfrm>
          <a:off x="8610688" y="977986"/>
          <a:ext cx="438110" cy="1936347"/>
        </p:xfrm>
        <a:graphic>
          <a:graphicData uri="http://schemas.openxmlformats.org/drawingml/2006/table">
            <a:tbl>
              <a:tblPr firstRow="1" bandRow="1">
                <a:tableStyleId>{5940675A-B579-460E-94D1-54222C63F5DA}</a:tableStyleId>
              </a:tblPr>
              <a:tblGrid>
                <a:gridCol w="438110">
                  <a:extLst>
                    <a:ext uri="{9D8B030D-6E8A-4147-A177-3AD203B41FA5}">
                      <a16:colId xmlns:a16="http://schemas.microsoft.com/office/drawing/2014/main" val="3928074038"/>
                    </a:ext>
                  </a:extLst>
                </a:gridCol>
              </a:tblGrid>
              <a:tr h="1936347">
                <a:tc>
                  <a:txBody>
                    <a:bodyPr/>
                    <a:lstStyle/>
                    <a:p>
                      <a:endParaRPr lang="ko-Kore-KR" altLang="en-US" dirty="0"/>
                    </a:p>
                  </a:txBody>
                  <a:tcPr marL="4332" marR="4332"/>
                </a:tc>
                <a:extLst>
                  <a:ext uri="{0D108BD9-81ED-4DB2-BD59-A6C34878D82A}">
                    <a16:rowId xmlns:a16="http://schemas.microsoft.com/office/drawing/2014/main" val="3995694530"/>
                  </a:ext>
                </a:extLst>
              </a:tr>
            </a:tbl>
          </a:graphicData>
        </a:graphic>
      </p:graphicFrame>
      <p:sp>
        <p:nvSpPr>
          <p:cNvPr id="7" name="TextBox 6">
            <a:extLst>
              <a:ext uri="{FF2B5EF4-FFF2-40B4-BE49-F238E27FC236}">
                <a16:creationId xmlns:a16="http://schemas.microsoft.com/office/drawing/2014/main" id="{8F04CD4D-94D9-B69E-7CCC-6D916C0296D3}"/>
              </a:ext>
            </a:extLst>
          </p:cNvPr>
          <p:cNvSpPr txBox="1"/>
          <p:nvPr/>
        </p:nvSpPr>
        <p:spPr>
          <a:xfrm>
            <a:off x="7001815" y="670209"/>
            <a:ext cx="728591" cy="307777"/>
          </a:xfrm>
          <a:prstGeom prst="rect">
            <a:avLst/>
          </a:prstGeom>
          <a:noFill/>
        </p:spPr>
        <p:txBody>
          <a:bodyPr wrap="square" rtlCol="0">
            <a:spAutoFit/>
          </a:bodyPr>
          <a:lstStyle/>
          <a:p>
            <a:pPr algn="ctr"/>
            <a:r>
              <a:rPr lang="ko-KR" altLang="en-US" sz="1400" dirty="0">
                <a:latin typeface="CMU Serif" panose="02000603000000000000" pitchFamily="2" charset="0"/>
                <a:cs typeface="CMU Serif" panose="02000603000000000000" pitchFamily="2" charset="0"/>
              </a:rPr>
              <a:t>북한</a:t>
            </a:r>
          </a:p>
        </p:txBody>
      </p:sp>
      <p:sp>
        <p:nvSpPr>
          <p:cNvPr id="9" name="TextBox 8">
            <a:extLst>
              <a:ext uri="{FF2B5EF4-FFF2-40B4-BE49-F238E27FC236}">
                <a16:creationId xmlns:a16="http://schemas.microsoft.com/office/drawing/2014/main" id="{EA3A22B7-57D3-2CC6-107A-960652297A64}"/>
              </a:ext>
            </a:extLst>
          </p:cNvPr>
          <p:cNvSpPr txBox="1"/>
          <p:nvPr/>
        </p:nvSpPr>
        <p:spPr>
          <a:xfrm>
            <a:off x="7736857" y="675698"/>
            <a:ext cx="728591" cy="307777"/>
          </a:xfrm>
          <a:prstGeom prst="rect">
            <a:avLst/>
          </a:prstGeom>
          <a:noFill/>
        </p:spPr>
        <p:txBody>
          <a:bodyPr wrap="square" rtlCol="0">
            <a:spAutoFit/>
          </a:bodyPr>
          <a:lstStyle/>
          <a:p>
            <a:pPr algn="ctr"/>
            <a:r>
              <a:rPr lang="ko-KR" altLang="en-US" sz="1400" dirty="0">
                <a:latin typeface="CMU Serif" panose="02000603000000000000" pitchFamily="2" charset="0"/>
                <a:cs typeface="CMU Serif" panose="02000603000000000000" pitchFamily="2" charset="0"/>
              </a:rPr>
              <a:t>도발</a:t>
            </a:r>
          </a:p>
        </p:txBody>
      </p:sp>
      <p:sp>
        <p:nvSpPr>
          <p:cNvPr id="10" name="TextBox 9">
            <a:extLst>
              <a:ext uri="{FF2B5EF4-FFF2-40B4-BE49-F238E27FC236}">
                <a16:creationId xmlns:a16="http://schemas.microsoft.com/office/drawing/2014/main" id="{9A34D0E3-7505-8EB3-7548-2D662025DD13}"/>
              </a:ext>
            </a:extLst>
          </p:cNvPr>
          <p:cNvSpPr txBox="1"/>
          <p:nvPr/>
        </p:nvSpPr>
        <p:spPr>
          <a:xfrm>
            <a:off x="8458997" y="675700"/>
            <a:ext cx="728591" cy="307777"/>
          </a:xfrm>
          <a:prstGeom prst="rect">
            <a:avLst/>
          </a:prstGeom>
          <a:noFill/>
        </p:spPr>
        <p:txBody>
          <a:bodyPr wrap="square" rtlCol="0">
            <a:spAutoFit/>
          </a:bodyPr>
          <a:lstStyle/>
          <a:p>
            <a:pPr algn="ctr"/>
            <a:r>
              <a:rPr lang="ko-KR" altLang="en-US" sz="1400" dirty="0">
                <a:latin typeface="CMU Serif" panose="02000603000000000000" pitchFamily="2" charset="0"/>
                <a:cs typeface="CMU Serif" panose="02000603000000000000" pitchFamily="2" charset="0"/>
              </a:rPr>
              <a:t>미사일</a:t>
            </a:r>
          </a:p>
        </p:txBody>
      </p:sp>
      <p:sp>
        <p:nvSpPr>
          <p:cNvPr id="11" name="TextBox 10">
            <a:extLst>
              <a:ext uri="{FF2B5EF4-FFF2-40B4-BE49-F238E27FC236}">
                <a16:creationId xmlns:a16="http://schemas.microsoft.com/office/drawing/2014/main" id="{C7687571-A03D-5F7C-2AAC-993446FC64B0}"/>
              </a:ext>
            </a:extLst>
          </p:cNvPr>
          <p:cNvSpPr txBox="1"/>
          <p:nvPr/>
        </p:nvSpPr>
        <p:spPr>
          <a:xfrm>
            <a:off x="9883011" y="1669563"/>
            <a:ext cx="728591" cy="461665"/>
          </a:xfrm>
          <a:prstGeom prst="rect">
            <a:avLst/>
          </a:prstGeom>
          <a:noFill/>
        </p:spPr>
        <p:txBody>
          <a:bodyPr wrap="square" rtlCol="0">
            <a:spAutoFit/>
          </a:bodyPr>
          <a:lstStyle/>
          <a:p>
            <a:pPr algn="ctr"/>
            <a:r>
              <a:rPr lang="en-US" altLang="ko-KR" sz="2400" dirty="0">
                <a:latin typeface="CMU Serif" panose="02000603000000000000" pitchFamily="2" charset="0"/>
                <a:cs typeface="CMU Serif" panose="02000603000000000000" pitchFamily="2" charset="0"/>
              </a:rPr>
              <a:t>…</a:t>
            </a:r>
            <a:endParaRPr lang="ko-KR" altLang="en-US" sz="2400" dirty="0">
              <a:latin typeface="CMU Serif" panose="02000603000000000000" pitchFamily="2" charset="0"/>
              <a:cs typeface="CMU Serif" panose="02000603000000000000" pitchFamily="2" charset="0"/>
            </a:endParaRPr>
          </a:p>
        </p:txBody>
      </p:sp>
      <p:sp>
        <p:nvSpPr>
          <p:cNvPr id="12" name="TextBox 11">
            <a:extLst>
              <a:ext uri="{FF2B5EF4-FFF2-40B4-BE49-F238E27FC236}">
                <a16:creationId xmlns:a16="http://schemas.microsoft.com/office/drawing/2014/main" id="{D0C1B337-00DD-BE0E-6EAC-097095EC1C82}"/>
              </a:ext>
            </a:extLst>
          </p:cNvPr>
          <p:cNvSpPr txBox="1"/>
          <p:nvPr/>
        </p:nvSpPr>
        <p:spPr>
          <a:xfrm>
            <a:off x="5904426" y="901148"/>
            <a:ext cx="728591" cy="369332"/>
          </a:xfrm>
          <a:prstGeom prst="rect">
            <a:avLst/>
          </a:prstGeom>
          <a:noFill/>
        </p:spPr>
        <p:txBody>
          <a:bodyPr wrap="square" rtlCol="0">
            <a:spAutoFit/>
          </a:bodyPr>
          <a:lstStyle/>
          <a:p>
            <a:pPr algn="ctr"/>
            <a:r>
              <a:rPr lang="en-US" altLang="ko-KR" dirty="0">
                <a:latin typeface="CMU Serif" panose="02000603000000000000" pitchFamily="2" charset="0"/>
                <a:cs typeface="CMU Serif" panose="02000603000000000000" pitchFamily="2" charset="0"/>
              </a:rPr>
              <a:t>SVD</a:t>
            </a:r>
            <a:endParaRPr lang="ko-KR" altLang="en-US" dirty="0">
              <a:latin typeface="CMU Serif" panose="02000603000000000000" pitchFamily="2" charset="0"/>
              <a:cs typeface="CMU Serif" panose="02000603000000000000" pitchFamily="2" charset="0"/>
            </a:endParaRPr>
          </a:p>
        </p:txBody>
      </p:sp>
      <p:sp>
        <p:nvSpPr>
          <p:cNvPr id="13" name="화살표: 오른쪽 12">
            <a:extLst>
              <a:ext uri="{FF2B5EF4-FFF2-40B4-BE49-F238E27FC236}">
                <a16:creationId xmlns:a16="http://schemas.microsoft.com/office/drawing/2014/main" id="{3E8270D7-96BB-06D6-8911-C89F0E1E0398}"/>
              </a:ext>
            </a:extLst>
          </p:cNvPr>
          <p:cNvSpPr/>
          <p:nvPr/>
        </p:nvSpPr>
        <p:spPr>
          <a:xfrm>
            <a:off x="895216" y="4861254"/>
            <a:ext cx="538295" cy="401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id="{EE64DAA9-8421-3E17-DA70-F03FE020C815}"/>
              </a:ext>
            </a:extLst>
          </p:cNvPr>
          <p:cNvSpPr/>
          <p:nvPr/>
        </p:nvSpPr>
        <p:spPr>
          <a:xfrm>
            <a:off x="2455817" y="3805646"/>
            <a:ext cx="304800" cy="3222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5CDB2A11-27D8-E3E7-0329-72FEB99842BE}"/>
              </a:ext>
            </a:extLst>
          </p:cNvPr>
          <p:cNvSpPr/>
          <p:nvPr/>
        </p:nvSpPr>
        <p:spPr>
          <a:xfrm>
            <a:off x="2091521" y="5718903"/>
            <a:ext cx="304800" cy="3222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7" name="표 16">
            <a:extLst>
              <a:ext uri="{FF2B5EF4-FFF2-40B4-BE49-F238E27FC236}">
                <a16:creationId xmlns:a16="http://schemas.microsoft.com/office/drawing/2014/main" id="{53E5CE63-3C0F-E927-BBDB-B3AAAB9F314D}"/>
              </a:ext>
            </a:extLst>
          </p:cNvPr>
          <p:cNvGraphicFramePr>
            <a:graphicFrameLocks noGrp="1"/>
          </p:cNvGraphicFramePr>
          <p:nvPr>
            <p:extLst>
              <p:ext uri="{D42A27DB-BD31-4B8C-83A1-F6EECF244321}">
                <p14:modId xmlns:p14="http://schemas.microsoft.com/office/powerpoint/2010/main" val="699548201"/>
              </p:ext>
            </p:extLst>
          </p:nvPr>
        </p:nvGraphicFramePr>
        <p:xfrm>
          <a:off x="9481294" y="972495"/>
          <a:ext cx="438110" cy="1936347"/>
        </p:xfrm>
        <a:graphic>
          <a:graphicData uri="http://schemas.openxmlformats.org/drawingml/2006/table">
            <a:tbl>
              <a:tblPr firstRow="1" bandRow="1">
                <a:tableStyleId>{5940675A-B579-460E-94D1-54222C63F5DA}</a:tableStyleId>
              </a:tblPr>
              <a:tblGrid>
                <a:gridCol w="438110">
                  <a:extLst>
                    <a:ext uri="{9D8B030D-6E8A-4147-A177-3AD203B41FA5}">
                      <a16:colId xmlns:a16="http://schemas.microsoft.com/office/drawing/2014/main" val="3928074038"/>
                    </a:ext>
                  </a:extLst>
                </a:gridCol>
              </a:tblGrid>
              <a:tr h="1936347">
                <a:tc>
                  <a:txBody>
                    <a:bodyPr/>
                    <a:lstStyle/>
                    <a:p>
                      <a:endParaRPr lang="ko-Kore-KR" altLang="en-US" dirty="0"/>
                    </a:p>
                  </a:txBody>
                  <a:tcPr marL="4332" marR="4332"/>
                </a:tc>
                <a:extLst>
                  <a:ext uri="{0D108BD9-81ED-4DB2-BD59-A6C34878D82A}">
                    <a16:rowId xmlns:a16="http://schemas.microsoft.com/office/drawing/2014/main" val="3995694530"/>
                  </a:ext>
                </a:extLst>
              </a:tr>
            </a:tbl>
          </a:graphicData>
        </a:graphic>
      </p:graphicFrame>
      <p:sp>
        <p:nvSpPr>
          <p:cNvPr id="18" name="TextBox 17">
            <a:extLst>
              <a:ext uri="{FF2B5EF4-FFF2-40B4-BE49-F238E27FC236}">
                <a16:creationId xmlns:a16="http://schemas.microsoft.com/office/drawing/2014/main" id="{F9AE4230-C2E7-217E-687B-199152B75447}"/>
              </a:ext>
            </a:extLst>
          </p:cNvPr>
          <p:cNvSpPr txBox="1"/>
          <p:nvPr/>
        </p:nvSpPr>
        <p:spPr>
          <a:xfrm>
            <a:off x="9329603" y="670209"/>
            <a:ext cx="728591" cy="307777"/>
          </a:xfrm>
          <a:prstGeom prst="rect">
            <a:avLst/>
          </a:prstGeom>
          <a:noFill/>
        </p:spPr>
        <p:txBody>
          <a:bodyPr wrap="square" rtlCol="0">
            <a:spAutoFit/>
          </a:bodyPr>
          <a:lstStyle/>
          <a:p>
            <a:pPr algn="ctr"/>
            <a:r>
              <a:rPr lang="ko-KR" altLang="en-US" sz="1400" dirty="0">
                <a:latin typeface="CMU Serif" panose="02000603000000000000" pitchFamily="2" charset="0"/>
                <a:cs typeface="CMU Serif" panose="02000603000000000000" pitchFamily="2" charset="0"/>
              </a:rPr>
              <a:t>핵</a:t>
            </a:r>
          </a:p>
        </p:txBody>
      </p:sp>
      <p:sp>
        <p:nvSpPr>
          <p:cNvPr id="19" name="TextBox 18">
            <a:extLst>
              <a:ext uri="{FF2B5EF4-FFF2-40B4-BE49-F238E27FC236}">
                <a16:creationId xmlns:a16="http://schemas.microsoft.com/office/drawing/2014/main" id="{1DEAB2A8-8B88-726D-3CF1-CAD01D332A7A}"/>
              </a:ext>
            </a:extLst>
          </p:cNvPr>
          <p:cNvSpPr txBox="1"/>
          <p:nvPr/>
        </p:nvSpPr>
        <p:spPr>
          <a:xfrm>
            <a:off x="2243921" y="3497869"/>
            <a:ext cx="728591" cy="307777"/>
          </a:xfrm>
          <a:prstGeom prst="rect">
            <a:avLst/>
          </a:prstGeom>
          <a:noFill/>
        </p:spPr>
        <p:txBody>
          <a:bodyPr wrap="square" rtlCol="0">
            <a:spAutoFit/>
          </a:bodyPr>
          <a:lstStyle/>
          <a:p>
            <a:pPr algn="ctr"/>
            <a:r>
              <a:rPr lang="ko-KR" altLang="en-US" sz="1400" dirty="0">
                <a:latin typeface="CMU Serif" panose="02000603000000000000" pitchFamily="2" charset="0"/>
                <a:cs typeface="CMU Serif" panose="02000603000000000000" pitchFamily="2" charset="0"/>
              </a:rPr>
              <a:t>도발</a:t>
            </a:r>
          </a:p>
        </p:txBody>
      </p:sp>
      <p:grpSp>
        <p:nvGrpSpPr>
          <p:cNvPr id="28" name="그룹 27">
            <a:extLst>
              <a:ext uri="{FF2B5EF4-FFF2-40B4-BE49-F238E27FC236}">
                <a16:creationId xmlns:a16="http://schemas.microsoft.com/office/drawing/2014/main" id="{ACDE87B5-7497-3169-124E-CF36750560EB}"/>
              </a:ext>
            </a:extLst>
          </p:cNvPr>
          <p:cNvGrpSpPr/>
          <p:nvPr/>
        </p:nvGrpSpPr>
        <p:grpSpPr>
          <a:xfrm>
            <a:off x="4531234" y="4546257"/>
            <a:ext cx="728591" cy="629994"/>
            <a:chOff x="3972572" y="4528729"/>
            <a:chExt cx="728591" cy="629994"/>
          </a:xfrm>
        </p:grpSpPr>
        <p:sp>
          <p:nvSpPr>
            <p:cNvPr id="16" name="타원 15">
              <a:extLst>
                <a:ext uri="{FF2B5EF4-FFF2-40B4-BE49-F238E27FC236}">
                  <a16:creationId xmlns:a16="http://schemas.microsoft.com/office/drawing/2014/main" id="{24AFE758-D890-12D0-503A-FF6C24D89B5E}"/>
                </a:ext>
              </a:extLst>
            </p:cNvPr>
            <p:cNvSpPr/>
            <p:nvPr/>
          </p:nvSpPr>
          <p:spPr>
            <a:xfrm>
              <a:off x="4184468" y="4836506"/>
              <a:ext cx="304800" cy="3222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B862792F-0E12-BF90-1276-41CA90E2563C}"/>
                </a:ext>
              </a:extLst>
            </p:cNvPr>
            <p:cNvSpPr txBox="1"/>
            <p:nvPr/>
          </p:nvSpPr>
          <p:spPr>
            <a:xfrm>
              <a:off x="3972572" y="4528729"/>
              <a:ext cx="728591" cy="307777"/>
            </a:xfrm>
            <a:prstGeom prst="rect">
              <a:avLst/>
            </a:prstGeom>
            <a:noFill/>
          </p:spPr>
          <p:txBody>
            <a:bodyPr wrap="square" rtlCol="0">
              <a:spAutoFit/>
            </a:bodyPr>
            <a:lstStyle/>
            <a:p>
              <a:pPr algn="ctr"/>
              <a:r>
                <a:rPr lang="ko-KR" altLang="en-US" sz="1400" dirty="0">
                  <a:latin typeface="CMU Serif" panose="02000603000000000000" pitchFamily="2" charset="0"/>
                  <a:cs typeface="CMU Serif" panose="02000603000000000000" pitchFamily="2" charset="0"/>
                </a:rPr>
                <a:t>미사일</a:t>
              </a:r>
            </a:p>
          </p:txBody>
        </p:sp>
      </p:grpSp>
      <p:sp>
        <p:nvSpPr>
          <p:cNvPr id="21" name="TextBox 20">
            <a:extLst>
              <a:ext uri="{FF2B5EF4-FFF2-40B4-BE49-F238E27FC236}">
                <a16:creationId xmlns:a16="http://schemas.microsoft.com/office/drawing/2014/main" id="{D1A0E129-8A59-6AD3-E017-3F4A8FF6E92C}"/>
              </a:ext>
            </a:extLst>
          </p:cNvPr>
          <p:cNvSpPr txBox="1"/>
          <p:nvPr/>
        </p:nvSpPr>
        <p:spPr>
          <a:xfrm>
            <a:off x="1879625" y="5411126"/>
            <a:ext cx="728591" cy="307777"/>
          </a:xfrm>
          <a:prstGeom prst="rect">
            <a:avLst/>
          </a:prstGeom>
          <a:noFill/>
        </p:spPr>
        <p:txBody>
          <a:bodyPr wrap="square" rtlCol="0">
            <a:spAutoFit/>
          </a:bodyPr>
          <a:lstStyle/>
          <a:p>
            <a:pPr algn="ctr"/>
            <a:r>
              <a:rPr lang="ko-KR" altLang="en-US" sz="1400" dirty="0">
                <a:latin typeface="CMU Serif" panose="02000603000000000000" pitchFamily="2" charset="0"/>
                <a:cs typeface="CMU Serif" panose="02000603000000000000" pitchFamily="2" charset="0"/>
              </a:rPr>
              <a:t>핵</a:t>
            </a:r>
          </a:p>
        </p:txBody>
      </p:sp>
      <p:sp>
        <p:nvSpPr>
          <p:cNvPr id="22" name="타원 21">
            <a:extLst>
              <a:ext uri="{FF2B5EF4-FFF2-40B4-BE49-F238E27FC236}">
                <a16:creationId xmlns:a16="http://schemas.microsoft.com/office/drawing/2014/main" id="{7AA69ED5-EF38-A0FF-FB48-E66FE60595DC}"/>
              </a:ext>
            </a:extLst>
          </p:cNvPr>
          <p:cNvSpPr/>
          <p:nvPr/>
        </p:nvSpPr>
        <p:spPr>
          <a:xfrm>
            <a:off x="3073244" y="4755381"/>
            <a:ext cx="304800" cy="3222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 name="TextBox 22">
            <a:extLst>
              <a:ext uri="{FF2B5EF4-FFF2-40B4-BE49-F238E27FC236}">
                <a16:creationId xmlns:a16="http://schemas.microsoft.com/office/drawing/2014/main" id="{3E0D94A5-EAD3-0325-05B2-B89FE12F7ED2}"/>
              </a:ext>
            </a:extLst>
          </p:cNvPr>
          <p:cNvSpPr txBox="1"/>
          <p:nvPr/>
        </p:nvSpPr>
        <p:spPr>
          <a:xfrm>
            <a:off x="2861349" y="4447604"/>
            <a:ext cx="728591" cy="307777"/>
          </a:xfrm>
          <a:prstGeom prst="rect">
            <a:avLst/>
          </a:prstGeom>
          <a:noFill/>
        </p:spPr>
        <p:txBody>
          <a:bodyPr wrap="square" rtlCol="0">
            <a:spAutoFit/>
          </a:bodyPr>
          <a:lstStyle/>
          <a:p>
            <a:pPr algn="ctr"/>
            <a:r>
              <a:rPr lang="ko-KR" altLang="en-US" sz="1400" dirty="0">
                <a:latin typeface="CMU Serif" panose="02000603000000000000" pitchFamily="2" charset="0"/>
                <a:cs typeface="CMU Serif" panose="02000603000000000000" pitchFamily="2" charset="0"/>
              </a:rPr>
              <a:t>북한</a:t>
            </a:r>
          </a:p>
        </p:txBody>
      </p:sp>
      <p:sp>
        <p:nvSpPr>
          <p:cNvPr id="24" name="화살표: 왼쪽/오른쪽 23">
            <a:extLst>
              <a:ext uri="{FF2B5EF4-FFF2-40B4-BE49-F238E27FC236}">
                <a16:creationId xmlns:a16="http://schemas.microsoft.com/office/drawing/2014/main" id="{2A17F27A-09D3-C7E9-E090-5A73504ABC64}"/>
              </a:ext>
            </a:extLst>
          </p:cNvPr>
          <p:cNvSpPr/>
          <p:nvPr/>
        </p:nvSpPr>
        <p:spPr>
          <a:xfrm rot="3388172">
            <a:off x="2502916" y="4285141"/>
            <a:ext cx="577264" cy="3077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왼쪽/오른쪽 24">
            <a:extLst>
              <a:ext uri="{FF2B5EF4-FFF2-40B4-BE49-F238E27FC236}">
                <a16:creationId xmlns:a16="http://schemas.microsoft.com/office/drawing/2014/main" id="{D301099B-A453-028D-60E9-9DE78FF37A34}"/>
              </a:ext>
            </a:extLst>
          </p:cNvPr>
          <p:cNvSpPr/>
          <p:nvPr/>
        </p:nvSpPr>
        <p:spPr>
          <a:xfrm rot="207067">
            <a:off x="3492032" y="4797751"/>
            <a:ext cx="1109524" cy="3077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화살표: 왼쪽/오른쪽 25">
            <a:extLst>
              <a:ext uri="{FF2B5EF4-FFF2-40B4-BE49-F238E27FC236}">
                <a16:creationId xmlns:a16="http://schemas.microsoft.com/office/drawing/2014/main" id="{A8A2814F-4FA9-BE2B-0AF3-050A592F0217}"/>
              </a:ext>
            </a:extLst>
          </p:cNvPr>
          <p:cNvSpPr/>
          <p:nvPr/>
        </p:nvSpPr>
        <p:spPr>
          <a:xfrm rot="7857436">
            <a:off x="2495497" y="5190195"/>
            <a:ext cx="577264" cy="3077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A084CC20-960E-856C-849D-9DF21EFFAE46}"/>
              </a:ext>
            </a:extLst>
          </p:cNvPr>
          <p:cNvSpPr txBox="1"/>
          <p:nvPr/>
        </p:nvSpPr>
        <p:spPr>
          <a:xfrm>
            <a:off x="3416851" y="5262963"/>
            <a:ext cx="1181275" cy="646331"/>
          </a:xfrm>
          <a:prstGeom prst="rect">
            <a:avLst/>
          </a:prstGeom>
          <a:noFill/>
        </p:spPr>
        <p:txBody>
          <a:bodyPr wrap="square" rtlCol="0">
            <a:spAutoFit/>
          </a:bodyPr>
          <a:lstStyle/>
          <a:p>
            <a:pPr algn="ctr"/>
            <a:r>
              <a:rPr lang="en-US" altLang="ko-KR" dirty="0">
                <a:latin typeface="CMU Serif" panose="02000603000000000000" pitchFamily="2" charset="0"/>
                <a:cs typeface="CMU Serif" panose="02000603000000000000" pitchFamily="2" charset="0"/>
              </a:rPr>
              <a:t>Cosine Similarity</a:t>
            </a:r>
            <a:endParaRPr lang="ko-KR" altLang="en-US" dirty="0">
              <a:latin typeface="CMU Serif" panose="02000603000000000000" pitchFamily="2" charset="0"/>
              <a:cs typeface="CMU Serif" panose="02000603000000000000" pitchFamily="2" charset="0"/>
            </a:endParaRPr>
          </a:p>
        </p:txBody>
      </p:sp>
      <p:sp>
        <p:nvSpPr>
          <p:cNvPr id="29" name="화살표: 오른쪽 28">
            <a:extLst>
              <a:ext uri="{FF2B5EF4-FFF2-40B4-BE49-F238E27FC236}">
                <a16:creationId xmlns:a16="http://schemas.microsoft.com/office/drawing/2014/main" id="{050C5C8D-DBAF-0D51-F422-CC733435C2A7}"/>
              </a:ext>
            </a:extLst>
          </p:cNvPr>
          <p:cNvSpPr/>
          <p:nvPr/>
        </p:nvSpPr>
        <p:spPr>
          <a:xfrm>
            <a:off x="5994253" y="4814287"/>
            <a:ext cx="538295" cy="401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7BCC430C-80AC-93D0-F077-543EA70EEA66}"/>
                  </a:ext>
                </a:extLst>
              </p:cNvPr>
              <p:cNvSpPr txBox="1"/>
              <p:nvPr/>
            </p:nvSpPr>
            <p:spPr>
              <a:xfrm>
                <a:off x="7475879" y="4632323"/>
                <a:ext cx="2572887" cy="1229376"/>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sSub>
                        <m:sSubPr>
                          <m:ctrlPr>
                            <a:rPr lang="en-US" altLang="ko-KR" sz="2000" b="0" i="1" smtClean="0">
                              <a:latin typeface="Cambria Math" panose="02040503050406030204" pitchFamily="18" charset="0"/>
                              <a:cs typeface="CMU Serif" panose="02000603000000000000" pitchFamily="2" charset="0"/>
                            </a:rPr>
                          </m:ctrlPr>
                        </m:sSubPr>
                        <m:e>
                          <m:r>
                            <a:rPr lang="en-US" altLang="ko-KR" sz="2000" i="1">
                              <a:latin typeface="Cambria Math" panose="02040503050406030204" pitchFamily="18" charset="0"/>
                              <a:cs typeface="CMU Serif" panose="02000603000000000000" pitchFamily="2" charset="0"/>
                            </a:rPr>
                            <m:t>𝑆𝑒𝑛𝑡𝑖𝑚𝑒𝑛𝑡</m:t>
                          </m:r>
                        </m:e>
                        <m:sub>
                          <m:r>
                            <a:rPr lang="ko-KR" altLang="en-US" sz="2000" i="1">
                              <a:latin typeface="Cambria Math" panose="02040503050406030204" pitchFamily="18" charset="0"/>
                              <a:cs typeface="CMU Serif" panose="02000603000000000000" pitchFamily="2" charset="0"/>
                            </a:rPr>
                            <m:t>북</m:t>
                          </m:r>
                          <m:r>
                            <a:rPr lang="ko-KR" altLang="en-US" sz="2000" i="1" smtClean="0">
                              <a:latin typeface="Cambria Math" panose="02040503050406030204" pitchFamily="18" charset="0"/>
                              <a:cs typeface="CMU Serif" panose="02000603000000000000" pitchFamily="2" charset="0"/>
                            </a:rPr>
                            <m:t>한</m:t>
                          </m:r>
                        </m:sub>
                      </m:sSub>
                      <m:r>
                        <a:rPr lang="en-US" altLang="ko-KR" sz="2000" b="0" i="1" smtClean="0">
                          <a:latin typeface="Cambria Math" panose="02040503050406030204" pitchFamily="18" charset="0"/>
                          <a:cs typeface="CMU Serif" panose="02000603000000000000" pitchFamily="2" charset="0"/>
                        </a:rPr>
                        <m:t>= </m:t>
                      </m:r>
                      <m:nary>
                        <m:naryPr>
                          <m:chr m:val="∑"/>
                          <m:supHide m:val="on"/>
                          <m:ctrlPr>
                            <a:rPr lang="en-US" altLang="ko-KR" sz="2000" b="0" i="1" smtClean="0">
                              <a:latin typeface="Cambria Math" panose="02040503050406030204" pitchFamily="18" charset="0"/>
                              <a:cs typeface="CMU Serif" panose="02000603000000000000" pitchFamily="2" charset="0"/>
                            </a:rPr>
                          </m:ctrlPr>
                        </m:naryPr>
                        <m:sub>
                          <m:r>
                            <m:rPr>
                              <m:brk m:alnAt="7"/>
                            </m:rPr>
                            <a:rPr lang="en-US" altLang="ko-KR" sz="2000" b="0" i="1" smtClean="0">
                              <a:latin typeface="Cambria Math" panose="02040503050406030204" pitchFamily="18" charset="0"/>
                              <a:cs typeface="CMU Serif" panose="02000603000000000000" pitchFamily="2" charset="0"/>
                            </a:rPr>
                            <m:t>𝑒</m:t>
                          </m:r>
                          <m:r>
                            <a:rPr lang="en-US" altLang="ko-KR" sz="2000" b="0" i="1" smtClean="0">
                              <a:latin typeface="Cambria Math" panose="02040503050406030204" pitchFamily="18" charset="0"/>
                              <a:ea typeface="Cambria Math" panose="02040503050406030204" pitchFamily="18" charset="0"/>
                              <a:cs typeface="CMU Serif" panose="02000603000000000000" pitchFamily="2" charset="0"/>
                            </a:rPr>
                            <m:t>∈</m:t>
                          </m:r>
                          <m:r>
                            <a:rPr lang="en-US" altLang="ko-KR" sz="2000" b="0" i="1" smtClean="0">
                              <a:latin typeface="Cambria Math" panose="02040503050406030204" pitchFamily="18" charset="0"/>
                              <a:ea typeface="Cambria Math" panose="02040503050406030204" pitchFamily="18" charset="0"/>
                              <a:cs typeface="CMU Serif" panose="02000603000000000000" pitchFamily="2" charset="0"/>
                            </a:rPr>
                            <m:t>𝑙𝑒𝑥𝑖𝑐𝑜𝑛</m:t>
                          </m:r>
                        </m:sub>
                        <m:sup/>
                        <m:e>
                          <m:func>
                            <m:funcPr>
                              <m:ctrlPr>
                                <a:rPr lang="en-US" altLang="ko-KR" sz="2000" b="0" i="1" smtClean="0">
                                  <a:latin typeface="Cambria Math" panose="02040503050406030204" pitchFamily="18" charset="0"/>
                                  <a:cs typeface="CMU Serif" panose="02000603000000000000" pitchFamily="2" charset="0"/>
                                </a:rPr>
                              </m:ctrlPr>
                            </m:funcPr>
                            <m:fName>
                              <m:r>
                                <m:rPr>
                                  <m:sty m:val="p"/>
                                </m:rPr>
                                <a:rPr lang="en-US" altLang="ko-KR" sz="2000" b="0" i="0" smtClean="0">
                                  <a:latin typeface="Cambria Math" panose="02040503050406030204" pitchFamily="18" charset="0"/>
                                  <a:cs typeface="CMU Serif" panose="02000603000000000000" pitchFamily="2" charset="0"/>
                                </a:rPr>
                                <m:t>cos</m:t>
                              </m:r>
                            </m:fName>
                            <m:e>
                              <m:r>
                                <a:rPr lang="en-US" altLang="ko-KR" sz="2000" b="0" i="1" smtClean="0">
                                  <a:latin typeface="Cambria Math" panose="02040503050406030204" pitchFamily="18" charset="0"/>
                                  <a:cs typeface="CMU Serif" panose="02000603000000000000" pitchFamily="2" charset="0"/>
                                </a:rPr>
                                <m:t>(</m:t>
                              </m:r>
                              <m:sSub>
                                <m:sSubPr>
                                  <m:ctrlPr>
                                    <a:rPr lang="en-US" altLang="ko-KR" sz="2000" b="0" i="1" smtClean="0">
                                      <a:latin typeface="Cambria Math" panose="02040503050406030204" pitchFamily="18" charset="0"/>
                                      <a:cs typeface="CMU Serif" panose="02000603000000000000" pitchFamily="2" charset="0"/>
                                    </a:rPr>
                                  </m:ctrlPr>
                                </m:sSubPr>
                                <m:e>
                                  <m:r>
                                    <a:rPr lang="en-US" altLang="ko-KR" sz="2000" b="0" i="1" smtClean="0">
                                      <a:latin typeface="Cambria Math" panose="02040503050406030204" pitchFamily="18" charset="0"/>
                                      <a:cs typeface="CMU Serif" panose="02000603000000000000" pitchFamily="2" charset="0"/>
                                    </a:rPr>
                                    <m:t>𝑉</m:t>
                                  </m:r>
                                </m:e>
                                <m:sub>
                                  <m:r>
                                    <a:rPr lang="en-US" altLang="ko-KR" sz="2000" b="0" i="1" smtClean="0">
                                      <a:latin typeface="Cambria Math" panose="02040503050406030204" pitchFamily="18" charset="0"/>
                                      <a:cs typeface="CMU Serif" panose="02000603000000000000" pitchFamily="2" charset="0"/>
                                    </a:rPr>
                                    <m:t>𝑒</m:t>
                                  </m:r>
                                </m:sub>
                              </m:sSub>
                              <m:r>
                                <a:rPr lang="en-US" altLang="ko-KR" sz="2000" b="0" i="1" smtClean="0">
                                  <a:latin typeface="Cambria Math" panose="02040503050406030204" pitchFamily="18" charset="0"/>
                                  <a:cs typeface="CMU Serif" panose="02000603000000000000" pitchFamily="2" charset="0"/>
                                </a:rPr>
                                <m:t>,</m:t>
                              </m:r>
                              <m:sSub>
                                <m:sSubPr>
                                  <m:ctrlPr>
                                    <a:rPr lang="en-US" altLang="ko-KR" sz="2000" i="1" smtClean="0">
                                      <a:latin typeface="Cambria Math" panose="02040503050406030204" pitchFamily="18" charset="0"/>
                                      <a:cs typeface="CMU Serif" panose="02000603000000000000" pitchFamily="2" charset="0"/>
                                    </a:rPr>
                                  </m:ctrlPr>
                                </m:sSubPr>
                                <m:e>
                                  <m:r>
                                    <a:rPr lang="en-US" altLang="ko-KR" sz="2000" i="1">
                                      <a:latin typeface="Cambria Math" panose="02040503050406030204" pitchFamily="18" charset="0"/>
                                      <a:cs typeface="CMU Serif" panose="02000603000000000000" pitchFamily="2" charset="0"/>
                                    </a:rPr>
                                    <m:t>𝑉</m:t>
                                  </m:r>
                                </m:e>
                                <m:sub>
                                  <m:r>
                                    <a:rPr lang="en-US" altLang="ko-KR" sz="2000" i="1" smtClean="0">
                                      <a:latin typeface="Cambria Math" panose="02040503050406030204" pitchFamily="18" charset="0"/>
                                      <a:ea typeface="Cambria Math" panose="02040503050406030204" pitchFamily="18" charset="0"/>
                                      <a:cs typeface="CMU Serif" panose="02000603000000000000" pitchFamily="2" charset="0"/>
                                    </a:rPr>
                                    <m:t>~</m:t>
                                  </m:r>
                                  <m:r>
                                    <a:rPr lang="en-US" altLang="ko-KR" sz="2000" b="0" i="1" smtClean="0">
                                      <a:latin typeface="Cambria Math" panose="02040503050406030204" pitchFamily="18" charset="0"/>
                                      <a:ea typeface="Cambria Math" panose="02040503050406030204" pitchFamily="18" charset="0"/>
                                      <a:cs typeface="CMU Serif" panose="02000603000000000000" pitchFamily="2" charset="0"/>
                                    </a:rPr>
                                    <m:t>𝑒</m:t>
                                  </m:r>
                                </m:sub>
                              </m:sSub>
                              <m:r>
                                <a:rPr lang="en-US" altLang="ko-KR" sz="2000" b="0" i="1" smtClean="0">
                                  <a:latin typeface="Cambria Math" panose="02040503050406030204" pitchFamily="18" charset="0"/>
                                  <a:cs typeface="CMU Serif" panose="02000603000000000000" pitchFamily="2" charset="0"/>
                                </a:rPr>
                                <m:t>)</m:t>
                              </m:r>
                            </m:e>
                          </m:func>
                          <m:r>
                            <a:rPr lang="en-US" altLang="ko-KR" sz="2000" b="0" i="1" smtClean="0">
                              <a:latin typeface="Cambria Math" panose="02040503050406030204" pitchFamily="18" charset="0"/>
                              <a:cs typeface="CMU Serif" panose="02000603000000000000" pitchFamily="2" charset="0"/>
                            </a:rPr>
                            <m:t>∗</m:t>
                          </m:r>
                          <m:sSub>
                            <m:sSubPr>
                              <m:ctrlPr>
                                <a:rPr lang="en-US" altLang="ko-KR" sz="2000" b="0" i="1" smtClean="0">
                                  <a:latin typeface="Cambria Math" panose="02040503050406030204" pitchFamily="18" charset="0"/>
                                  <a:cs typeface="CMU Serif" panose="02000603000000000000" pitchFamily="2" charset="0"/>
                                </a:rPr>
                              </m:ctrlPr>
                            </m:sSubPr>
                            <m:e>
                              <m:r>
                                <a:rPr lang="en-US" altLang="ko-KR" sz="2000" i="1">
                                  <a:latin typeface="Cambria Math" panose="02040503050406030204" pitchFamily="18" charset="0"/>
                                  <a:cs typeface="CMU Serif" panose="02000603000000000000" pitchFamily="2" charset="0"/>
                                </a:rPr>
                                <m:t>𝑆𝑒𝑛𝑡𝑖𝑚𝑒𝑛𝑡</m:t>
                              </m:r>
                            </m:e>
                            <m:sub>
                              <m:r>
                                <a:rPr lang="en-US" altLang="ko-KR" sz="2000" b="0" i="1" smtClean="0">
                                  <a:latin typeface="Cambria Math" panose="02040503050406030204" pitchFamily="18" charset="0"/>
                                  <a:cs typeface="CMU Serif" panose="02000603000000000000" pitchFamily="2" charset="0"/>
                                </a:rPr>
                                <m:t>𝑒</m:t>
                              </m:r>
                            </m:sub>
                          </m:sSub>
                        </m:e>
                      </m:nary>
                    </m:oMath>
                  </m:oMathPara>
                </a14:m>
                <a:endParaRPr lang="ko-KR" altLang="en-US" sz="2000" dirty="0">
                  <a:latin typeface="CMU Serif" panose="02000603000000000000" pitchFamily="2" charset="0"/>
                  <a:cs typeface="CMU Serif" panose="02000603000000000000" pitchFamily="2" charset="0"/>
                </a:endParaRPr>
              </a:p>
            </p:txBody>
          </p:sp>
        </mc:Choice>
        <mc:Fallback>
          <p:sp>
            <p:nvSpPr>
              <p:cNvPr id="30" name="TextBox 29">
                <a:extLst>
                  <a:ext uri="{FF2B5EF4-FFF2-40B4-BE49-F238E27FC236}">
                    <a16:creationId xmlns:a16="http://schemas.microsoft.com/office/drawing/2014/main" id="{7BCC430C-80AC-93D0-F077-543EA70EEA66}"/>
                  </a:ext>
                </a:extLst>
              </p:cNvPr>
              <p:cNvSpPr txBox="1">
                <a:spLocks noRot="1" noChangeAspect="1" noMove="1" noResize="1" noEditPoints="1" noAdjustHandles="1" noChangeArrowheads="1" noChangeShapeType="1" noTextEdit="1"/>
              </p:cNvSpPr>
              <p:nvPr/>
            </p:nvSpPr>
            <p:spPr>
              <a:xfrm>
                <a:off x="7475879" y="4632323"/>
                <a:ext cx="2572887" cy="1229376"/>
              </a:xfrm>
              <a:prstGeom prst="rect">
                <a:avLst/>
              </a:prstGeom>
              <a:blipFill>
                <a:blip r:embed="rId2"/>
                <a:stretch>
                  <a:fillRect r="-5805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78296925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398</Words>
  <Application>Microsoft Office PowerPoint</Application>
  <PresentationFormat>와이드스크린</PresentationFormat>
  <Paragraphs>108</Paragraphs>
  <Slides>6</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vt:i4>
      </vt:variant>
    </vt:vector>
  </HeadingPairs>
  <TitlesOfParts>
    <vt:vector size="11" baseType="lpstr">
      <vt:lpstr>맑은 고딕</vt:lpstr>
      <vt:lpstr>Arial</vt:lpstr>
      <vt:lpstr>Cambria Math</vt:lpstr>
      <vt:lpstr>CMU Serif</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윤희승</dc:creator>
  <cp:lastModifiedBy>윤희승</cp:lastModifiedBy>
  <cp:revision>32</cp:revision>
  <dcterms:created xsi:type="dcterms:W3CDTF">2022-11-15T04:56:26Z</dcterms:created>
  <dcterms:modified xsi:type="dcterms:W3CDTF">2022-12-13T21:32:28Z</dcterms:modified>
</cp:coreProperties>
</file>